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drawings/drawing1.xml" ContentType="application/vnd.openxmlformats-officedocument.drawingml.chartshapes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drawings/drawing2.xml" ContentType="application/vnd.openxmlformats-officedocument.drawingml.chartshapes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drawings/drawing3.xml" ContentType="application/vnd.openxmlformats-officedocument.drawingml.chartshapes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87" r:id="rId14"/>
    <p:sldId id="302" r:id="rId15"/>
    <p:sldId id="300" r:id="rId16"/>
    <p:sldId id="296" r:id="rId17"/>
    <p:sldId id="294" r:id="rId18"/>
    <p:sldId id="284" r:id="rId19"/>
    <p:sldId id="295" r:id="rId20"/>
    <p:sldId id="305" r:id="rId21"/>
    <p:sldId id="306" r:id="rId22"/>
    <p:sldId id="307" r:id="rId23"/>
    <p:sldId id="304" r:id="rId24"/>
    <p:sldId id="297" r:id="rId25"/>
    <p:sldId id="299" r:id="rId26"/>
    <p:sldId id="288" r:id="rId27"/>
    <p:sldId id="301" r:id="rId28"/>
    <p:sldId id="303" r:id="rId29"/>
    <p:sldId id="298" r:id="rId30"/>
    <p:sldId id="286" r:id="rId31"/>
    <p:sldId id="289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064A8A"/>
    <a:srgbClr val="B2C2CE"/>
    <a:srgbClr val="203864"/>
    <a:srgbClr val="5A85A9"/>
    <a:srgbClr val="064C8D"/>
    <a:srgbClr val="ECAE27"/>
    <a:srgbClr val="0E3451"/>
    <a:srgbClr val="2B526F"/>
    <a:srgbClr val="496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3A225-D4AE-4D3F-98A6-EC638BA95151}" v="8410" dt="2022-10-12T15:05:34.841"/>
    <p1510:client id="{7F3116FB-30D6-4F3E-B038-9331C8A5C929}" v="70" dt="2022-10-12T15:58:28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se psycho" userId="8f1a58e34dceda4a" providerId="LiveId" clId="{7F3116FB-30D6-4F3E-B038-9331C8A5C929}"/>
    <pc:docChg chg="undo redo custSel addSld modSld">
      <pc:chgData name="wise psycho" userId="8f1a58e34dceda4a" providerId="LiveId" clId="{7F3116FB-30D6-4F3E-B038-9331C8A5C929}" dt="2022-10-12T15:58:28.882" v="69" actId="1076"/>
      <pc:docMkLst>
        <pc:docMk/>
      </pc:docMkLst>
      <pc:sldChg chg="addSp modSp">
        <pc:chgData name="wise psycho" userId="8f1a58e34dceda4a" providerId="LiveId" clId="{7F3116FB-30D6-4F3E-B038-9331C8A5C929}" dt="2022-10-11T15:21:35.404" v="41" actId="167"/>
        <pc:sldMkLst>
          <pc:docMk/>
          <pc:sldMk cId="2446286414" sldId="261"/>
        </pc:sldMkLst>
        <pc:picChg chg="add mod">
          <ac:chgData name="wise psycho" userId="8f1a58e34dceda4a" providerId="LiveId" clId="{7F3116FB-30D6-4F3E-B038-9331C8A5C929}" dt="2022-10-11T15:21:35.404" v="41" actId="167"/>
          <ac:picMkLst>
            <pc:docMk/>
            <pc:sldMk cId="2446286414" sldId="261"/>
            <ac:picMk id="3" creationId="{AB28B64B-CE0C-79EA-49B9-E37BFE256346}"/>
          </ac:picMkLst>
        </pc:picChg>
        <pc:picChg chg="mod">
          <ac:chgData name="wise psycho" userId="8f1a58e34dceda4a" providerId="LiveId" clId="{7F3116FB-30D6-4F3E-B038-9331C8A5C929}" dt="2022-10-11T15:18:20.717" v="26" actId="14100"/>
          <ac:picMkLst>
            <pc:docMk/>
            <pc:sldMk cId="2446286414" sldId="261"/>
            <ac:picMk id="1026" creationId="{B7261850-DD32-4A79-8A28-C889AFF74DF8}"/>
          </ac:picMkLst>
        </pc:picChg>
      </pc:sldChg>
      <pc:sldChg chg="addSp delSp modSp add mod">
        <pc:chgData name="wise psycho" userId="8f1a58e34dceda4a" providerId="LiveId" clId="{7F3116FB-30D6-4F3E-B038-9331C8A5C929}" dt="2022-10-11T14:19:03.184" v="22" actId="478"/>
        <pc:sldMkLst>
          <pc:docMk/>
          <pc:sldMk cId="2913079942" sldId="299"/>
        </pc:sldMkLst>
        <pc:spChg chg="add del">
          <ac:chgData name="wise psycho" userId="8f1a58e34dceda4a" providerId="LiveId" clId="{7F3116FB-30D6-4F3E-B038-9331C8A5C929}" dt="2022-10-11T14:18:47.153" v="17" actId="478"/>
          <ac:spMkLst>
            <pc:docMk/>
            <pc:sldMk cId="2913079942" sldId="299"/>
            <ac:spMk id="4" creationId="{5B8F4D9F-9BA3-7E93-2188-40B058C46D56}"/>
          </ac:spMkLst>
        </pc:spChg>
        <pc:spChg chg="add del">
          <ac:chgData name="wise psycho" userId="8f1a58e34dceda4a" providerId="LiveId" clId="{7F3116FB-30D6-4F3E-B038-9331C8A5C929}" dt="2022-10-11T14:18:47.153" v="17" actId="478"/>
          <ac:spMkLst>
            <pc:docMk/>
            <pc:sldMk cId="2913079942" sldId="299"/>
            <ac:spMk id="6" creationId="{283AF098-9CA9-C461-0550-841F7F3B88AC}"/>
          </ac:spMkLst>
        </pc:spChg>
        <pc:spChg chg="add del">
          <ac:chgData name="wise psycho" userId="8f1a58e34dceda4a" providerId="LiveId" clId="{7F3116FB-30D6-4F3E-B038-9331C8A5C929}" dt="2022-10-11T14:18:47.153" v="17" actId="478"/>
          <ac:spMkLst>
            <pc:docMk/>
            <pc:sldMk cId="2913079942" sldId="299"/>
            <ac:spMk id="8" creationId="{5AF2677D-FCAC-DBE1-249C-D85AAE4C0C97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15" creationId="{5892CBD1-656F-F487-E4B0-2397D5124546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30" creationId="{1C6A7DE6-7481-E987-6966-9ED224A66C69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32" creationId="{BDA2AF30-BE83-1683-BBA3-72AF559AB748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35" creationId="{DAABBB77-4F17-892E-A3D2-8545E0A68F20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39" creationId="{DB231898-6A1C-6625-96B7-74282195B170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51" creationId="{6BB6C1C1-8EBB-5D9A-D7BE-1DD6727BC308}"/>
          </ac:spMkLst>
        </pc:spChg>
        <pc:spChg chg="add del mod">
          <ac:chgData name="wise psycho" userId="8f1a58e34dceda4a" providerId="LiveId" clId="{7F3116FB-30D6-4F3E-B038-9331C8A5C929}" dt="2022-10-11T14:18:39.707" v="10" actId="1076"/>
          <ac:spMkLst>
            <pc:docMk/>
            <pc:sldMk cId="2913079942" sldId="299"/>
            <ac:spMk id="111" creationId="{95228443-510A-96B3-01CE-FAECBBE8240F}"/>
          </ac:spMkLst>
        </pc:spChg>
        <pc:spChg chg="add del">
          <ac:chgData name="wise psycho" userId="8f1a58e34dceda4a" providerId="LiveId" clId="{7F3116FB-30D6-4F3E-B038-9331C8A5C929}" dt="2022-10-11T14:18:13.588" v="4" actId="478"/>
          <ac:spMkLst>
            <pc:docMk/>
            <pc:sldMk cId="2913079942" sldId="299"/>
            <ac:spMk id="112" creationId="{B34CDE0C-2931-6AAF-64CF-BFBDB8259ACA}"/>
          </ac:spMkLst>
        </pc:spChg>
        <pc:spChg chg="add del">
          <ac:chgData name="wise psycho" userId="8f1a58e34dceda4a" providerId="LiveId" clId="{7F3116FB-30D6-4F3E-B038-9331C8A5C929}" dt="2022-10-11T14:18:47.153" v="17" actId="478"/>
          <ac:spMkLst>
            <pc:docMk/>
            <pc:sldMk cId="2913079942" sldId="299"/>
            <ac:spMk id="117" creationId="{9571BD2C-EA0F-122A-D62E-74B445AC62D5}"/>
          </ac:spMkLst>
        </pc:spChg>
        <pc:spChg chg="add del">
          <ac:chgData name="wise psycho" userId="8f1a58e34dceda4a" providerId="LiveId" clId="{7F3116FB-30D6-4F3E-B038-9331C8A5C929}" dt="2022-10-11T14:19:00.562" v="21" actId="478"/>
          <ac:spMkLst>
            <pc:docMk/>
            <pc:sldMk cId="2913079942" sldId="299"/>
            <ac:spMk id="123" creationId="{A1F04622-13D1-D4DC-D9B5-7172671D02EE}"/>
          </ac:spMkLst>
        </pc:s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28" creationId="{E2B71B65-559B-3403-6FCA-B7795EAB3EF4}"/>
          </ac:grpSpMkLst>
        </pc:grpChg>
        <pc:grpChg chg="add del">
          <ac:chgData name="wise psycho" userId="8f1a58e34dceda4a" providerId="LiveId" clId="{7F3116FB-30D6-4F3E-B038-9331C8A5C929}" dt="2022-10-11T14:18:47.153" v="17" actId="478"/>
          <ac:grpSpMkLst>
            <pc:docMk/>
            <pc:sldMk cId="2913079942" sldId="299"/>
            <ac:grpSpMk id="56" creationId="{59734ECF-9DCA-5A93-2AE6-75873A93A78B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69" creationId="{06F3D6AE-4F21-B090-AF5D-DCCC61074AB2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72" creationId="{2DE785C7-8128-079D-747A-4FD9CB2D3796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73" creationId="{E3E91491-C98C-479F-7C21-FFE86B9DD792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75" creationId="{F9D937CB-49CE-A3E7-3544-638B13744163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78" creationId="{B9BD818B-9FF1-6B49-7C14-614CCB4AF1EB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81" creationId="{535745CC-B11A-02DD-C12C-E1A726DB198F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84" creationId="{57F673F5-4730-AF08-37BF-C15963A9B086}"/>
          </ac:grpSpMkLst>
        </pc:grpChg>
        <pc:grpChg chg="add del">
          <ac:chgData name="wise psycho" userId="8f1a58e34dceda4a" providerId="LiveId" clId="{7F3116FB-30D6-4F3E-B038-9331C8A5C929}" dt="2022-10-11T14:18:56.953" v="20" actId="478"/>
          <ac:grpSpMkLst>
            <pc:docMk/>
            <pc:sldMk cId="2913079942" sldId="299"/>
            <ac:grpSpMk id="89" creationId="{FFC4D4C8-C680-F894-5FE3-8E563511E14E}"/>
          </ac:grpSpMkLst>
        </pc:grpChg>
        <pc:grpChg chg="add del">
          <ac:chgData name="wise psycho" userId="8f1a58e34dceda4a" providerId="LiveId" clId="{7F3116FB-30D6-4F3E-B038-9331C8A5C929}" dt="2022-10-11T14:18:47.153" v="17" actId="478"/>
          <ac:grpSpMkLst>
            <pc:docMk/>
            <pc:sldMk cId="2913079942" sldId="299"/>
            <ac:grpSpMk id="92" creationId="{342C5D4A-28F3-11BB-4D0C-E1EAB0BDA531}"/>
          </ac:grpSpMkLst>
        </pc:grpChg>
        <pc:grpChg chg="add del">
          <ac:chgData name="wise psycho" userId="8f1a58e34dceda4a" providerId="LiveId" clId="{7F3116FB-30D6-4F3E-B038-9331C8A5C929}" dt="2022-10-11T14:18:47.153" v="17" actId="478"/>
          <ac:grpSpMkLst>
            <pc:docMk/>
            <pc:sldMk cId="2913079942" sldId="299"/>
            <ac:grpSpMk id="100" creationId="{4857416B-BE07-4636-94EF-57AADECA2D67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103" creationId="{C0838E61-3DD3-1574-95C3-D45EAFECC1FD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104" creationId="{D63B6476-1EFE-619F-57AD-8E529D37D87E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109" creationId="{76C38AD5-7E47-EAF3-0C3A-ED02D3D387AB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127" creationId="{D075F4C3-82C6-B1F4-00CF-1D5482751AF7}"/>
          </ac:grpSpMkLst>
        </pc:grpChg>
        <pc:grpChg chg="add del">
          <ac:chgData name="wise psycho" userId="8f1a58e34dceda4a" providerId="LiveId" clId="{7F3116FB-30D6-4F3E-B038-9331C8A5C929}" dt="2022-10-11T14:19:00.562" v="21" actId="478"/>
          <ac:grpSpMkLst>
            <pc:docMk/>
            <pc:sldMk cId="2913079942" sldId="299"/>
            <ac:grpSpMk id="131" creationId="{9DB8ACBC-E516-1CC0-0AB5-613538D23415}"/>
          </ac:grpSpMkLst>
        </pc:grpChg>
        <pc:graphicFrameChg chg="add del">
          <ac:chgData name="wise psycho" userId="8f1a58e34dceda4a" providerId="LiveId" clId="{7F3116FB-30D6-4F3E-B038-9331C8A5C929}" dt="2022-10-11T14:19:03.184" v="22" actId="478"/>
          <ac:graphicFrameMkLst>
            <pc:docMk/>
            <pc:sldMk cId="2913079942" sldId="299"/>
            <ac:graphicFrameMk id="29" creationId="{475446C8-462B-3E35-B9A9-B5BBC0145D71}"/>
          </ac:graphicFrameMkLst>
        </pc:graphicFrameChg>
        <pc:graphicFrameChg chg="add del">
          <ac:chgData name="wise psycho" userId="8f1a58e34dceda4a" providerId="LiveId" clId="{7F3116FB-30D6-4F3E-B038-9331C8A5C929}" dt="2022-10-11T14:19:03.184" v="22" actId="478"/>
          <ac:graphicFrameMkLst>
            <pc:docMk/>
            <pc:sldMk cId="2913079942" sldId="299"/>
            <ac:graphicFrameMk id="43" creationId="{DEB02575-E371-B40F-5909-BBB999CFC1C6}"/>
          </ac:graphicFrameMkLst>
        </pc:graphicFrameChg>
        <pc:graphicFrameChg chg="add del">
          <ac:chgData name="wise psycho" userId="8f1a58e34dceda4a" providerId="LiveId" clId="{7F3116FB-30D6-4F3E-B038-9331C8A5C929}" dt="2022-10-11T14:19:03.184" v="22" actId="478"/>
          <ac:graphicFrameMkLst>
            <pc:docMk/>
            <pc:sldMk cId="2913079942" sldId="299"/>
            <ac:graphicFrameMk id="47" creationId="{81FAF8E2-8193-298A-2535-403E1DFEB0BB}"/>
          </ac:graphicFrameMkLst>
        </pc:graphicFrameChg>
        <pc:graphicFrameChg chg="add del">
          <ac:chgData name="wise psycho" userId="8f1a58e34dceda4a" providerId="LiveId" clId="{7F3116FB-30D6-4F3E-B038-9331C8A5C929}" dt="2022-10-11T14:19:00.562" v="21" actId="478"/>
          <ac:graphicFrameMkLst>
            <pc:docMk/>
            <pc:sldMk cId="2913079942" sldId="299"/>
            <ac:graphicFrameMk id="65" creationId="{FAA7AB17-2F96-B4DF-B56D-EC4E80BEFD09}"/>
          </ac:graphicFrameMkLst>
        </pc:graphicFrameChg>
        <pc:graphicFrameChg chg="add del">
          <ac:chgData name="wise psycho" userId="8f1a58e34dceda4a" providerId="LiveId" clId="{7F3116FB-30D6-4F3E-B038-9331C8A5C929}" dt="2022-10-11T14:19:00.562" v="21" actId="478"/>
          <ac:graphicFrameMkLst>
            <pc:docMk/>
            <pc:sldMk cId="2913079942" sldId="299"/>
            <ac:graphicFrameMk id="67" creationId="{3DAFF627-B832-B43B-D847-1D1AEF8E58E8}"/>
          </ac:graphicFrameMkLst>
        </pc:graphicFrameChg>
        <pc:graphicFrameChg chg="add del">
          <ac:chgData name="wise psycho" userId="8f1a58e34dceda4a" providerId="LiveId" clId="{7F3116FB-30D6-4F3E-B038-9331C8A5C929}" dt="2022-10-11T14:19:00.562" v="21" actId="478"/>
          <ac:graphicFrameMkLst>
            <pc:docMk/>
            <pc:sldMk cId="2913079942" sldId="299"/>
            <ac:graphicFrameMk id="120" creationId="{EA0BDA3A-D650-D1F4-AC9B-7348A8584A00}"/>
          </ac:graphicFrameMkLst>
        </pc:graphicFrameChg>
        <pc:graphicFrameChg chg="add del">
          <ac:chgData name="wise psycho" userId="8f1a58e34dceda4a" providerId="LiveId" clId="{7F3116FB-30D6-4F3E-B038-9331C8A5C929}" dt="2022-10-11T14:19:00.562" v="21" actId="478"/>
          <ac:graphicFrameMkLst>
            <pc:docMk/>
            <pc:sldMk cId="2913079942" sldId="299"/>
            <ac:graphicFrameMk id="126" creationId="{E3DDFB65-3321-9E64-9A71-A50B35B03539}"/>
          </ac:graphicFrameMkLst>
        </pc:graphicFrameChg>
        <pc:picChg chg="add del">
          <ac:chgData name="wise psycho" userId="8f1a58e34dceda4a" providerId="LiveId" clId="{7F3116FB-30D6-4F3E-B038-9331C8A5C929}" dt="2022-10-11T14:19:00.562" v="21" actId="478"/>
          <ac:picMkLst>
            <pc:docMk/>
            <pc:sldMk cId="2913079942" sldId="299"/>
            <ac:picMk id="95" creationId="{08588791-2B0A-F1C6-3FB7-11EB4634F32A}"/>
          </ac:picMkLst>
        </pc:picChg>
        <pc:picChg chg="add del">
          <ac:chgData name="wise psycho" userId="8f1a58e34dceda4a" providerId="LiveId" clId="{7F3116FB-30D6-4F3E-B038-9331C8A5C929}" dt="2022-10-11T14:19:00.562" v="21" actId="478"/>
          <ac:picMkLst>
            <pc:docMk/>
            <pc:sldMk cId="2913079942" sldId="299"/>
            <ac:picMk id="98" creationId="{E62AED3D-9900-E246-873C-59916C63772B}"/>
          </ac:picMkLst>
        </pc:picChg>
        <pc:picChg chg="add del">
          <ac:chgData name="wise psycho" userId="8f1a58e34dceda4a" providerId="LiveId" clId="{7F3116FB-30D6-4F3E-B038-9331C8A5C929}" dt="2022-10-11T14:18:47.153" v="17" actId="478"/>
          <ac:picMkLst>
            <pc:docMk/>
            <pc:sldMk cId="2913079942" sldId="299"/>
            <ac:picMk id="116" creationId="{E33038C2-FE09-873B-DA9D-97F4B4651CC2}"/>
          </ac:picMkLst>
        </pc:picChg>
        <pc:cxnChg chg="add del">
          <ac:chgData name="wise psycho" userId="8f1a58e34dceda4a" providerId="LiveId" clId="{7F3116FB-30D6-4F3E-B038-9331C8A5C929}" dt="2022-10-11T14:18:50.633" v="19" actId="478"/>
          <ac:cxnSpMkLst>
            <pc:docMk/>
            <pc:sldMk cId="2913079942" sldId="299"/>
            <ac:cxnSpMk id="64" creationId="{AB77D997-F0C2-AD35-B4A7-B35AC318A982}"/>
          </ac:cxnSpMkLst>
        </pc:cxnChg>
      </pc:sldChg>
      <pc:sldChg chg="addSp delSp modSp add mod">
        <pc:chgData name="wise psycho" userId="8f1a58e34dceda4a" providerId="LiveId" clId="{7F3116FB-30D6-4F3E-B038-9331C8A5C929}" dt="2022-10-12T15:58:28.882" v="69" actId="1076"/>
        <pc:sldMkLst>
          <pc:docMk/>
          <pc:sldMk cId="4292341476" sldId="307"/>
        </pc:sldMkLst>
        <pc:spChg chg="add mod">
          <ac:chgData name="wise psycho" userId="8f1a58e34dceda4a" providerId="LiveId" clId="{7F3116FB-30D6-4F3E-B038-9331C8A5C929}" dt="2022-10-12T15:57:09.684" v="63" actId="571"/>
          <ac:spMkLst>
            <pc:docMk/>
            <pc:sldMk cId="4292341476" sldId="307"/>
            <ac:spMk id="8" creationId="{F0F32219-A97B-C614-97C5-653A2CF460D1}"/>
          </ac:spMkLst>
        </pc:spChg>
        <pc:spChg chg="add mod">
          <ac:chgData name="wise psycho" userId="8f1a58e34dceda4a" providerId="LiveId" clId="{7F3116FB-30D6-4F3E-B038-9331C8A5C929}" dt="2022-10-12T15:57:54.129" v="65" actId="571"/>
          <ac:spMkLst>
            <pc:docMk/>
            <pc:sldMk cId="4292341476" sldId="307"/>
            <ac:spMk id="14" creationId="{ED4418E7-373B-F2FF-2CBC-5DD8F7461F7A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95" creationId="{9F250C66-86D9-214B-D25A-73B8D4F573EF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3" creationId="{6A92F4D0-F8D5-A69B-146E-B9D6B59C72FA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4" creationId="{20422790-EE8E-3E22-EE3F-C4FCFF5E20ED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5" creationId="{5F8E1EDC-B575-5328-9A18-2C2443563C16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6" creationId="{B6C7E092-BA0E-622A-2CF3-7C5E2E3008F3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7" creationId="{53BD6F29-4270-25DF-5AA9-245FFC5276D5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8" creationId="{58034ED6-C844-0169-6DE0-89864B9E5CE6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19" creationId="{19D9EC9D-F012-4DE0-9FEB-4BBF0617C798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20" creationId="{56F1FAEA-6CD7-4AD4-1276-DA6894E57CC7}"/>
          </ac:spMkLst>
        </pc:spChg>
        <pc:spChg chg="add del">
          <ac:chgData name="wise psycho" userId="8f1a58e34dceda4a" providerId="LiveId" clId="{7F3116FB-30D6-4F3E-B038-9331C8A5C929}" dt="2022-10-12T15:54:59.538" v="45" actId="478"/>
          <ac:spMkLst>
            <pc:docMk/>
            <pc:sldMk cId="4292341476" sldId="307"/>
            <ac:spMk id="121" creationId="{4E6A86AE-5CE7-A58A-A488-D38CFBCA703E}"/>
          </ac:spMkLst>
        </pc:spChg>
        <pc:spChg chg="mod">
          <ac:chgData name="wise psycho" userId="8f1a58e34dceda4a" providerId="LiveId" clId="{7F3116FB-30D6-4F3E-B038-9331C8A5C929}" dt="2022-10-12T15:58:19.760" v="68" actId="164"/>
          <ac:spMkLst>
            <pc:docMk/>
            <pc:sldMk cId="4292341476" sldId="307"/>
            <ac:spMk id="181" creationId="{8A4DF6E5-532D-0E50-F417-F5B4EA394660}"/>
          </ac:spMkLst>
        </pc:s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2" creationId="{EC311699-C2AA-D8B7-B2E4-ED59E68634B6}"/>
          </ac:grpSpMkLst>
        </pc:grpChg>
        <pc:grpChg chg="add mod">
          <ac:chgData name="wise psycho" userId="8f1a58e34dceda4a" providerId="LiveId" clId="{7F3116FB-30D6-4F3E-B038-9331C8A5C929}" dt="2022-10-12T15:57:08.622" v="62" actId="164"/>
          <ac:grpSpMkLst>
            <pc:docMk/>
            <pc:sldMk cId="4292341476" sldId="307"/>
            <ac:grpSpMk id="10" creationId="{5729CE04-606B-3769-E321-5D210873B322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12" creationId="{33321D34-2892-59C1-179C-73B4603F938E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19" creationId="{52C87877-6B89-1615-2D6B-DCA419F9D0BC}"/>
          </ac:grpSpMkLst>
        </pc:grpChg>
        <pc:grpChg chg="add mod">
          <ac:chgData name="wise psycho" userId="8f1a58e34dceda4a" providerId="LiveId" clId="{7F3116FB-30D6-4F3E-B038-9331C8A5C929}" dt="2022-10-12T15:58:28.882" v="69" actId="1076"/>
          <ac:grpSpMkLst>
            <pc:docMk/>
            <pc:sldMk cId="4292341476" sldId="307"/>
            <ac:grpSpMk id="20" creationId="{C6CC7632-9C02-1017-15A7-D24BE3BDBB16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35" creationId="{2449B0A7-B744-5FE9-BA8A-D36DC85F39BD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55" creationId="{D4BA0A06-DB7A-153D-5CB8-D466E14F64ED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70" creationId="{CFF13DCE-4E7C-713D-DD99-8CFDB371537A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85" creationId="{15CF4CB0-79E0-533F-EC13-BB3F0E590285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98" creationId="{416D372E-DD4A-DC23-8D85-398C0A50D582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104" creationId="{BBB2AAED-AB1B-C80C-A4FC-7A349AA99AC0}"/>
          </ac:grpSpMkLst>
        </pc:grpChg>
        <pc:grpChg chg="add del">
          <ac:chgData name="wise psycho" userId="8f1a58e34dceda4a" providerId="LiveId" clId="{7F3116FB-30D6-4F3E-B038-9331C8A5C929}" dt="2022-10-12T15:54:59.538" v="45" actId="478"/>
          <ac:grpSpMkLst>
            <pc:docMk/>
            <pc:sldMk cId="4292341476" sldId="307"/>
            <ac:grpSpMk id="108" creationId="{335095BE-8D93-391F-35BE-019972927A9C}"/>
          </ac:grpSpMkLst>
        </pc:grpChg>
        <pc:picChg chg="add del">
          <ac:chgData name="wise psycho" userId="8f1a58e34dceda4a" providerId="LiveId" clId="{7F3116FB-30D6-4F3E-B038-9331C8A5C929}" dt="2022-10-12T15:54:59.538" v="45" actId="478"/>
          <ac:picMkLst>
            <pc:docMk/>
            <pc:sldMk cId="4292341476" sldId="307"/>
            <ac:picMk id="103" creationId="{6CE31725-9991-81EC-C43A-6DD2E68E3306}"/>
          </ac:picMkLst>
        </pc:picChg>
        <pc:cxnChg chg="add mod">
          <ac:chgData name="wise psycho" userId="8f1a58e34dceda4a" providerId="LiveId" clId="{7F3116FB-30D6-4F3E-B038-9331C8A5C929}" dt="2022-10-12T15:57:09.684" v="63" actId="571"/>
          <ac:cxnSpMkLst>
            <pc:docMk/>
            <pc:sldMk cId="4292341476" sldId="307"/>
            <ac:cxnSpMk id="9" creationId="{0135421D-3614-541D-FFC9-973B2E583117}"/>
          </ac:cxnSpMkLst>
        </pc:cxnChg>
        <pc:cxnChg chg="add mod">
          <ac:chgData name="wise psycho" userId="8f1a58e34dceda4a" providerId="LiveId" clId="{7F3116FB-30D6-4F3E-B038-9331C8A5C929}" dt="2022-10-12T15:57:54.129" v="65" actId="571"/>
          <ac:cxnSpMkLst>
            <pc:docMk/>
            <pc:sldMk cId="4292341476" sldId="307"/>
            <ac:cxnSpMk id="16" creationId="{ABA4C85A-935E-821C-0DB1-E6D2C23B624F}"/>
          </ac:cxnSpMkLst>
        </pc:cxnChg>
        <pc:cxnChg chg="add del mod ord">
          <ac:chgData name="wise psycho" userId="8f1a58e34dceda4a" providerId="LiveId" clId="{7F3116FB-30D6-4F3E-B038-9331C8A5C929}" dt="2022-10-12T15:58:19.760" v="68" actId="164"/>
          <ac:cxnSpMkLst>
            <pc:docMk/>
            <pc:sldMk cId="4292341476" sldId="307"/>
            <ac:cxnSpMk id="122" creationId="{EBCAD925-F23A-E990-C913-670609A121B4}"/>
          </ac:cxnSpMkLst>
        </pc:cxnChg>
      </pc:sldChg>
    </pc:docChg>
  </pc:docChgLst>
  <pc:docChgLst>
    <pc:chgData name="Light Hope" userId="9041053525455d65" providerId="Windows Live" clId="Web-{5C20AD60-BD0A-4E88-87F2-8BABE50E77C6}"/>
    <pc:docChg chg="modSld">
      <pc:chgData name="Light Hope" userId="9041053525455d65" providerId="Windows Live" clId="Web-{5C20AD60-BD0A-4E88-87F2-8BABE50E77C6}" dt="2022-10-10T19:19:11.907" v="168" actId="20577"/>
      <pc:docMkLst>
        <pc:docMk/>
      </pc:docMkLst>
      <pc:sldChg chg="modSp">
        <pc:chgData name="Light Hope" userId="9041053525455d65" providerId="Windows Live" clId="Web-{5C20AD60-BD0A-4E88-87F2-8BABE50E77C6}" dt="2022-10-10T15:56:25.992" v="90" actId="1076"/>
        <pc:sldMkLst>
          <pc:docMk/>
          <pc:sldMk cId="2098296403" sldId="285"/>
        </pc:sldMkLst>
        <pc:spChg chg="mod">
          <ac:chgData name="Light Hope" userId="9041053525455d65" providerId="Windows Live" clId="Web-{5C20AD60-BD0A-4E88-87F2-8BABE50E77C6}" dt="2022-10-10T15:20:59.778" v="44" actId="14100"/>
          <ac:spMkLst>
            <pc:docMk/>
            <pc:sldMk cId="2098296403" sldId="285"/>
            <ac:spMk id="4" creationId="{5948BCA5-69FB-B6E4-A767-F9E82CEC59E4}"/>
          </ac:spMkLst>
        </pc:spChg>
        <pc:spChg chg="mod">
          <ac:chgData name="Light Hope" userId="9041053525455d65" providerId="Windows Live" clId="Web-{5C20AD60-BD0A-4E88-87F2-8BABE50E77C6}" dt="2022-10-10T15:40:14.821" v="87" actId="1076"/>
          <ac:spMkLst>
            <pc:docMk/>
            <pc:sldMk cId="2098296403" sldId="285"/>
            <ac:spMk id="8" creationId="{BD449467-07CA-D03B-99B4-F9DF305935DC}"/>
          </ac:spMkLst>
        </pc:spChg>
        <pc:spChg chg="mod">
          <ac:chgData name="Light Hope" userId="9041053525455d65" providerId="Windows Live" clId="Web-{5C20AD60-BD0A-4E88-87F2-8BABE50E77C6}" dt="2022-10-10T15:54:30.067" v="89" actId="20577"/>
          <ac:spMkLst>
            <pc:docMk/>
            <pc:sldMk cId="2098296403" sldId="285"/>
            <ac:spMk id="9" creationId="{D7BC1954-72C4-35D6-2490-1E87EF38B301}"/>
          </ac:spMkLst>
        </pc:spChg>
        <pc:spChg chg="mod">
          <ac:chgData name="Light Hope" userId="9041053525455d65" providerId="Windows Live" clId="Web-{5C20AD60-BD0A-4E88-87F2-8BABE50E77C6}" dt="2022-10-10T15:17:35.477" v="0"/>
          <ac:spMkLst>
            <pc:docMk/>
            <pc:sldMk cId="2098296403" sldId="285"/>
            <ac:spMk id="51" creationId="{6BB6C1C1-8EBB-5D9A-D7BE-1DD6727BC308}"/>
          </ac:spMkLst>
        </pc:spChg>
        <pc:spChg chg="mod">
          <ac:chgData name="Light Hope" userId="9041053525455d65" providerId="Windows Live" clId="Web-{5C20AD60-BD0A-4E88-87F2-8BABE50E77C6}" dt="2022-10-10T15:26:59.801" v="50" actId="20577"/>
          <ac:spMkLst>
            <pc:docMk/>
            <pc:sldMk cId="2098296403" sldId="285"/>
            <ac:spMk id="54" creationId="{9753C680-2A56-FFD0-67A5-BAC04E2F08BF}"/>
          </ac:spMkLst>
        </pc:spChg>
        <pc:spChg chg="mod">
          <ac:chgData name="Light Hope" userId="9041053525455d65" providerId="Windows Live" clId="Web-{5C20AD60-BD0A-4E88-87F2-8BABE50E77C6}" dt="2022-10-10T15:27:07.082" v="51" actId="14100"/>
          <ac:spMkLst>
            <pc:docMk/>
            <pc:sldMk cId="2098296403" sldId="285"/>
            <ac:spMk id="62" creationId="{E3F231E4-7923-BE93-B5D7-803B15C625DD}"/>
          </ac:spMkLst>
        </pc:spChg>
        <pc:spChg chg="mod">
          <ac:chgData name="Light Hope" userId="9041053525455d65" providerId="Windows Live" clId="Web-{5C20AD60-BD0A-4E88-87F2-8BABE50E77C6}" dt="2022-10-10T15:36:55.299" v="76" actId="1076"/>
          <ac:spMkLst>
            <pc:docMk/>
            <pc:sldMk cId="2098296403" sldId="285"/>
            <ac:spMk id="104" creationId="{5A0428AB-5E36-4CAE-5FDB-4BD97FA4319D}"/>
          </ac:spMkLst>
        </pc:spChg>
        <pc:spChg chg="mod">
          <ac:chgData name="Light Hope" userId="9041053525455d65" providerId="Windows Live" clId="Web-{5C20AD60-BD0A-4E88-87F2-8BABE50E77C6}" dt="2022-10-10T15:56:25.992" v="90" actId="1076"/>
          <ac:spMkLst>
            <pc:docMk/>
            <pc:sldMk cId="2098296403" sldId="285"/>
            <ac:spMk id="117" creationId="{9571BD2C-EA0F-122A-D62E-74B445AC62D5}"/>
          </ac:spMkLst>
        </pc:spChg>
        <pc:grpChg chg="mod">
          <ac:chgData name="Light Hope" userId="9041053525455d65" providerId="Windows Live" clId="Web-{5C20AD60-BD0A-4E88-87F2-8BABE50E77C6}" dt="2022-10-10T15:20:54.637" v="34" actId="1076"/>
          <ac:grpSpMkLst>
            <pc:docMk/>
            <pc:sldMk cId="2098296403" sldId="285"/>
            <ac:grpSpMk id="56" creationId="{59734ECF-9DCA-5A93-2AE6-75873A93A78B}"/>
          </ac:grpSpMkLst>
        </pc:grpChg>
        <pc:grpChg chg="mod">
          <ac:chgData name="Light Hope" userId="9041053525455d65" providerId="Windows Live" clId="Web-{5C20AD60-BD0A-4E88-87F2-8BABE50E77C6}" dt="2022-10-10T15:20:54.637" v="35" actId="1076"/>
          <ac:grpSpMkLst>
            <pc:docMk/>
            <pc:sldMk cId="2098296403" sldId="285"/>
            <ac:grpSpMk id="69" creationId="{06F3D6AE-4F21-B090-AF5D-DCCC61074AB2}"/>
          </ac:grpSpMkLst>
        </pc:grpChg>
        <pc:grpChg chg="mod">
          <ac:chgData name="Light Hope" userId="9041053525455d65" providerId="Windows Live" clId="Web-{5C20AD60-BD0A-4E88-87F2-8BABE50E77C6}" dt="2022-10-10T15:20:54.637" v="36" actId="1076"/>
          <ac:grpSpMkLst>
            <pc:docMk/>
            <pc:sldMk cId="2098296403" sldId="285"/>
            <ac:grpSpMk id="72" creationId="{2DE785C7-8128-079D-747A-4FD9CB2D3796}"/>
          </ac:grpSpMkLst>
        </pc:grpChg>
        <pc:grpChg chg="mod">
          <ac:chgData name="Light Hope" userId="9041053525455d65" providerId="Windows Live" clId="Web-{5C20AD60-BD0A-4E88-87F2-8BABE50E77C6}" dt="2022-10-10T15:20:54.637" v="37" actId="1076"/>
          <ac:grpSpMkLst>
            <pc:docMk/>
            <pc:sldMk cId="2098296403" sldId="285"/>
            <ac:grpSpMk id="75" creationId="{F9D937CB-49CE-A3E7-3544-638B13744163}"/>
          </ac:grpSpMkLst>
        </pc:grpChg>
        <pc:grpChg chg="mod">
          <ac:chgData name="Light Hope" userId="9041053525455d65" providerId="Windows Live" clId="Web-{5C20AD60-BD0A-4E88-87F2-8BABE50E77C6}" dt="2022-10-10T15:20:54.637" v="38" actId="1076"/>
          <ac:grpSpMkLst>
            <pc:docMk/>
            <pc:sldMk cId="2098296403" sldId="285"/>
            <ac:grpSpMk id="78" creationId="{B9BD818B-9FF1-6B49-7C14-614CCB4AF1EB}"/>
          </ac:grpSpMkLst>
        </pc:grpChg>
        <pc:grpChg chg="mod">
          <ac:chgData name="Light Hope" userId="9041053525455d65" providerId="Windows Live" clId="Web-{5C20AD60-BD0A-4E88-87F2-8BABE50E77C6}" dt="2022-10-10T15:20:54.637" v="39" actId="1076"/>
          <ac:grpSpMkLst>
            <pc:docMk/>
            <pc:sldMk cId="2098296403" sldId="285"/>
            <ac:grpSpMk id="81" creationId="{535745CC-B11A-02DD-C12C-E1A726DB198F}"/>
          </ac:grpSpMkLst>
        </pc:grpChg>
        <pc:grpChg chg="mod">
          <ac:chgData name="Light Hope" userId="9041053525455d65" providerId="Windows Live" clId="Web-{5C20AD60-BD0A-4E88-87F2-8BABE50E77C6}" dt="2022-10-10T15:20:54.637" v="40" actId="1076"/>
          <ac:grpSpMkLst>
            <pc:docMk/>
            <pc:sldMk cId="2098296403" sldId="285"/>
            <ac:grpSpMk id="84" creationId="{57F673F5-4730-AF08-37BF-C15963A9B086}"/>
          </ac:grpSpMkLst>
        </pc:grpChg>
        <pc:grpChg chg="mod">
          <ac:chgData name="Light Hope" userId="9041053525455d65" providerId="Windows Live" clId="Web-{5C20AD60-BD0A-4E88-87F2-8BABE50E77C6}" dt="2022-10-10T15:20:54.637" v="41" actId="1076"/>
          <ac:grpSpMkLst>
            <pc:docMk/>
            <pc:sldMk cId="2098296403" sldId="285"/>
            <ac:grpSpMk id="89" creationId="{FFC4D4C8-C680-F894-5FE3-8E563511E14E}"/>
          </ac:grpSpMkLst>
        </pc:grpChg>
        <pc:grpChg chg="mod">
          <ac:chgData name="Light Hope" userId="9041053525455d65" providerId="Windows Live" clId="Web-{5C20AD60-BD0A-4E88-87F2-8BABE50E77C6}" dt="2022-10-10T15:20:54.637" v="42" actId="1076"/>
          <ac:grpSpMkLst>
            <pc:docMk/>
            <pc:sldMk cId="2098296403" sldId="285"/>
            <ac:grpSpMk id="92" creationId="{342C5D4A-28F3-11BB-4D0C-E1EAB0BDA531}"/>
          </ac:grpSpMkLst>
        </pc:grpChg>
        <pc:grpChg chg="mod ord">
          <ac:chgData name="Light Hope" userId="9041053525455d65" providerId="Windows Live" clId="Web-{5C20AD60-BD0A-4E88-87F2-8BABE50E77C6}" dt="2022-10-10T15:34:52.514" v="67"/>
          <ac:grpSpMkLst>
            <pc:docMk/>
            <pc:sldMk cId="2098296403" sldId="285"/>
            <ac:grpSpMk id="100" creationId="{4857416B-BE07-4636-94EF-57AADECA2D67}"/>
          </ac:grpSpMkLst>
        </pc:grpChg>
        <pc:picChg chg="ord">
          <ac:chgData name="Light Hope" userId="9041053525455d65" providerId="Windows Live" clId="Web-{5C20AD60-BD0A-4E88-87F2-8BABE50E77C6}" dt="2022-10-10T15:35:06.499" v="68"/>
          <ac:picMkLst>
            <pc:docMk/>
            <pc:sldMk cId="2098296403" sldId="285"/>
            <ac:picMk id="11" creationId="{C776E0CB-5926-0871-621A-FEE30793E9AB}"/>
          </ac:picMkLst>
        </pc:picChg>
        <pc:picChg chg="mod">
          <ac:chgData name="Light Hope" userId="9041053525455d65" providerId="Windows Live" clId="Web-{5C20AD60-BD0A-4E88-87F2-8BABE50E77C6}" dt="2022-10-10T15:20:21.730" v="22" actId="14100"/>
          <ac:picMkLst>
            <pc:docMk/>
            <pc:sldMk cId="2098296403" sldId="285"/>
            <ac:picMk id="17" creationId="{D8C262E3-3CA6-8B25-3EA0-6D96EFCB539C}"/>
          </ac:picMkLst>
        </pc:picChg>
        <pc:picChg chg="mod">
          <ac:chgData name="Light Hope" userId="9041053525455d65" providerId="Windows Live" clId="Web-{5C20AD60-BD0A-4E88-87F2-8BABE50E77C6}" dt="2022-10-10T15:37:42.191" v="79" actId="1076"/>
          <ac:picMkLst>
            <pc:docMk/>
            <pc:sldMk cId="2098296403" sldId="285"/>
            <ac:picMk id="18" creationId="{7CC08C5C-F72B-AE3B-A97A-55FEEF979E32}"/>
          </ac:picMkLst>
        </pc:picChg>
        <pc:picChg chg="mod">
          <ac:chgData name="Light Hope" userId="9041053525455d65" providerId="Windows Live" clId="Web-{5C20AD60-BD0A-4E88-87F2-8BABE50E77C6}" dt="2022-10-10T15:35:31.515" v="70" actId="1076"/>
          <ac:picMkLst>
            <pc:docMk/>
            <pc:sldMk cId="2098296403" sldId="285"/>
            <ac:picMk id="19" creationId="{C5D552CC-6BEA-A87B-E564-E499E29108AF}"/>
          </ac:picMkLst>
        </pc:picChg>
        <pc:picChg chg="mod">
          <ac:chgData name="Light Hope" userId="9041053525455d65" providerId="Windows Live" clId="Web-{5C20AD60-BD0A-4E88-87F2-8BABE50E77C6}" dt="2022-10-10T15:37:09.925" v="77" actId="1076"/>
          <ac:picMkLst>
            <pc:docMk/>
            <pc:sldMk cId="2098296403" sldId="285"/>
            <ac:picMk id="21" creationId="{30F387BA-4A07-EAEE-44AB-9D0945246C90}"/>
          </ac:picMkLst>
        </pc:picChg>
        <pc:picChg chg="mod">
          <ac:chgData name="Light Hope" userId="9041053525455d65" providerId="Windows Live" clId="Web-{5C20AD60-BD0A-4E88-87F2-8BABE50E77C6}" dt="2022-10-10T15:39:04.866" v="83" actId="1076"/>
          <ac:picMkLst>
            <pc:docMk/>
            <pc:sldMk cId="2098296403" sldId="285"/>
            <ac:picMk id="109" creationId="{D407E8CD-FACF-CDE0-6428-7307C1AF7501}"/>
          </ac:picMkLst>
        </pc:picChg>
        <pc:cxnChg chg="mod">
          <ac:chgData name="Light Hope" userId="9041053525455d65" providerId="Windows Live" clId="Web-{5C20AD60-BD0A-4E88-87F2-8BABE50E77C6}" dt="2022-10-10T15:40:34.790" v="88" actId="1076"/>
          <ac:cxnSpMkLst>
            <pc:docMk/>
            <pc:sldMk cId="2098296403" sldId="285"/>
            <ac:cxnSpMk id="28" creationId="{88B04953-0981-ADE4-110E-3E564DE006E5}"/>
          </ac:cxnSpMkLst>
        </pc:cxnChg>
        <pc:cxnChg chg="mod">
          <ac:chgData name="Light Hope" userId="9041053525455d65" providerId="Windows Live" clId="Web-{5C20AD60-BD0A-4E88-87F2-8BABE50E77C6}" dt="2022-10-10T15:17:55.180" v="1" actId="1076"/>
          <ac:cxnSpMkLst>
            <pc:docMk/>
            <pc:sldMk cId="2098296403" sldId="285"/>
            <ac:cxnSpMk id="64" creationId="{AB77D997-F0C2-AD35-B4A7-B35AC318A982}"/>
          </ac:cxnSpMkLst>
        </pc:cxnChg>
      </pc:sldChg>
      <pc:sldChg chg="modSp">
        <pc:chgData name="Light Hope" userId="9041053525455d65" providerId="Windows Live" clId="Web-{5C20AD60-BD0A-4E88-87F2-8BABE50E77C6}" dt="2022-10-10T19:19:11.907" v="168" actId="20577"/>
        <pc:sldMkLst>
          <pc:docMk/>
          <pc:sldMk cId="477842324" sldId="286"/>
        </pc:sldMkLst>
        <pc:spChg chg="mod">
          <ac:chgData name="Light Hope" userId="9041053525455d65" providerId="Windows Live" clId="Web-{5C20AD60-BD0A-4E88-87F2-8BABE50E77C6}" dt="2022-10-10T19:19:11.907" v="168" actId="20577"/>
          <ac:spMkLst>
            <pc:docMk/>
            <pc:sldMk cId="477842324" sldId="286"/>
            <ac:spMk id="234" creationId="{9162B5FD-CD6F-9EDF-B048-0DEF711DD76C}"/>
          </ac:spMkLst>
        </pc:spChg>
      </pc:sldChg>
      <pc:sldChg chg="modSp">
        <pc:chgData name="Light Hope" userId="9041053525455d65" providerId="Windows Live" clId="Web-{5C20AD60-BD0A-4E88-87F2-8BABE50E77C6}" dt="2022-10-10T18:03:48.535" v="127" actId="1076"/>
        <pc:sldMkLst>
          <pc:docMk/>
          <pc:sldMk cId="2362509531" sldId="288"/>
        </pc:sldMkLst>
        <pc:spChg chg="mod">
          <ac:chgData name="Light Hope" userId="9041053525455d65" providerId="Windows Live" clId="Web-{5C20AD60-BD0A-4E88-87F2-8BABE50E77C6}" dt="2022-10-10T18:03:48.535" v="127" actId="1076"/>
          <ac:spMkLst>
            <pc:docMk/>
            <pc:sldMk cId="2362509531" sldId="288"/>
            <ac:spMk id="25" creationId="{DA62C2A5-A08E-FEB1-EE0C-99EE538FD446}"/>
          </ac:spMkLst>
        </pc:spChg>
        <pc:spChg chg="mod">
          <ac:chgData name="Light Hope" userId="9041053525455d65" providerId="Windows Live" clId="Web-{5C20AD60-BD0A-4E88-87F2-8BABE50E77C6}" dt="2022-10-10T17:59:11.465" v="108" actId="20577"/>
          <ac:spMkLst>
            <pc:docMk/>
            <pc:sldMk cId="2362509531" sldId="288"/>
            <ac:spMk id="70" creationId="{971E8DB1-4DE6-9C95-030F-5121DED6EB7E}"/>
          </ac:spMkLst>
        </pc:spChg>
        <pc:spChg chg="mod">
          <ac:chgData name="Light Hope" userId="9041053525455d65" providerId="Windows Live" clId="Web-{5C20AD60-BD0A-4E88-87F2-8BABE50E77C6}" dt="2022-10-10T18:02:59.424" v="123" actId="20577"/>
          <ac:spMkLst>
            <pc:docMk/>
            <pc:sldMk cId="2362509531" sldId="288"/>
            <ac:spMk id="85" creationId="{8AD5CED1-52D3-582F-B01C-8C7B448E766B}"/>
          </ac:spMkLst>
        </pc:spChg>
        <pc:spChg chg="mod">
          <ac:chgData name="Light Hope" userId="9041053525455d65" providerId="Windows Live" clId="Web-{5C20AD60-BD0A-4E88-87F2-8BABE50E77C6}" dt="2022-10-10T18:03:48.472" v="126" actId="1076"/>
          <ac:spMkLst>
            <pc:docMk/>
            <pc:sldMk cId="2362509531" sldId="288"/>
            <ac:spMk id="93" creationId="{8D94F5BB-1199-DE5F-320F-C28925DD131B}"/>
          </ac:spMkLst>
        </pc:spChg>
        <pc:grpChg chg="mod">
          <ac:chgData name="Light Hope" userId="9041053525455d65" providerId="Windows Live" clId="Web-{5C20AD60-BD0A-4E88-87F2-8BABE50E77C6}" dt="2022-10-10T17:59:24.824" v="115" actId="1076"/>
          <ac:grpSpMkLst>
            <pc:docMk/>
            <pc:sldMk cId="2362509531" sldId="288"/>
            <ac:grpSpMk id="101" creationId="{16AF39DD-D8BF-C300-B4D4-83C566714A84}"/>
          </ac:grpSpMkLst>
        </pc:grpChg>
        <pc:graphicFrameChg chg="mod">
          <ac:chgData name="Light Hope" userId="9041053525455d65" providerId="Windows Live" clId="Web-{5C20AD60-BD0A-4E88-87F2-8BABE50E77C6}" dt="2022-10-10T18:03:14.956" v="125" actId="1076"/>
          <ac:graphicFrameMkLst>
            <pc:docMk/>
            <pc:sldMk cId="2362509531" sldId="288"/>
            <ac:graphicFrameMk id="65" creationId="{FAA7AB17-2F96-B4DF-B56D-EC4E80BEFD09}"/>
          </ac:graphicFrameMkLst>
        </pc:graphicFrameChg>
        <pc:picChg chg="mod">
          <ac:chgData name="Light Hope" userId="9041053525455d65" providerId="Windows Live" clId="Web-{5C20AD60-BD0A-4E88-87F2-8BABE50E77C6}" dt="2022-10-10T17:59:33.418" v="116" actId="1076"/>
          <ac:picMkLst>
            <pc:docMk/>
            <pc:sldMk cId="2362509531" sldId="288"/>
            <ac:picMk id="63" creationId="{38F1E1FA-DB34-8560-0F1A-24F1837A5B24}"/>
          </ac:picMkLst>
        </pc:picChg>
      </pc:sldChg>
      <pc:sldChg chg="modSp">
        <pc:chgData name="Light Hope" userId="9041053525455d65" providerId="Windows Live" clId="Web-{5C20AD60-BD0A-4E88-87F2-8BABE50E77C6}" dt="2022-10-10T18:10:29.452" v="130" actId="14100"/>
        <pc:sldMkLst>
          <pc:docMk/>
          <pc:sldMk cId="1555227767" sldId="297"/>
        </pc:sldMkLst>
        <pc:spChg chg="mod">
          <ac:chgData name="Light Hope" userId="9041053525455d65" providerId="Windows Live" clId="Web-{5C20AD60-BD0A-4E88-87F2-8BABE50E77C6}" dt="2022-10-10T18:10:14.155" v="128" actId="20577"/>
          <ac:spMkLst>
            <pc:docMk/>
            <pc:sldMk cId="1555227767" sldId="297"/>
            <ac:spMk id="22" creationId="{F60EBEEF-4CFF-7D9E-A2EE-D263407897CE}"/>
          </ac:spMkLst>
        </pc:spChg>
        <pc:spChg chg="mod">
          <ac:chgData name="Light Hope" userId="9041053525455d65" providerId="Windows Live" clId="Web-{5C20AD60-BD0A-4E88-87F2-8BABE50E77C6}" dt="2022-10-10T18:10:29.452" v="130" actId="14100"/>
          <ac:spMkLst>
            <pc:docMk/>
            <pc:sldMk cId="1555227767" sldId="297"/>
            <ac:spMk id="85" creationId="{8AD5CED1-52D3-582F-B01C-8C7B448E766B}"/>
          </ac:spMkLst>
        </pc:spChg>
      </pc:sldChg>
    </pc:docChg>
  </pc:docChgLst>
  <pc:docChgLst>
    <pc:chgData name="ilias majdi" userId="711c9d080c2bde12" providerId="LiveId" clId="{2543A225-D4AE-4D3F-98A6-EC638BA95151}"/>
    <pc:docChg chg="undo redo custSel addSld delSld modSld sldOrd">
      <pc:chgData name="ilias majdi" userId="711c9d080c2bde12" providerId="LiveId" clId="{2543A225-D4AE-4D3F-98A6-EC638BA95151}" dt="2022-10-12T15:05:34.843" v="10072" actId="1076"/>
      <pc:docMkLst>
        <pc:docMk/>
      </pc:docMkLst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2230949435" sldId="258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3546459107" sldId="259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1061240765" sldId="260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2446286414" sldId="261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1722352598" sldId="262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1364460364" sldId="263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3399549153" sldId="264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69594710" sldId="265"/>
        </pc:sldMkLst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3497306377" sldId="266"/>
        </pc:sldMkLst>
      </pc:sldChg>
      <pc:sldChg chg="addSp delSp modSp mod">
        <pc:chgData name="ilias majdi" userId="711c9d080c2bde12" providerId="LiveId" clId="{2543A225-D4AE-4D3F-98A6-EC638BA95151}" dt="2022-10-10T15:08:24.500" v="329"/>
        <pc:sldMkLst>
          <pc:docMk/>
          <pc:sldMk cId="1103590454" sldId="284"/>
        </pc:sldMkLst>
        <pc:spChg chg="del">
          <ac:chgData name="ilias majdi" userId="711c9d080c2bde12" providerId="LiveId" clId="{2543A225-D4AE-4D3F-98A6-EC638BA95151}" dt="2022-10-10T15:08:23.584" v="328" actId="478"/>
          <ac:spMkLst>
            <pc:docMk/>
            <pc:sldMk cId="1103590454" sldId="284"/>
            <ac:spMk id="15" creationId="{5892CBD1-656F-F487-E4B0-2397D5124546}"/>
          </ac:spMkLst>
        </pc:spChg>
        <pc:spChg chg="add mod">
          <ac:chgData name="ilias majdi" userId="711c9d080c2bde12" providerId="LiveId" clId="{2543A225-D4AE-4D3F-98A6-EC638BA95151}" dt="2022-10-10T15:08:24.500" v="329"/>
          <ac:spMkLst>
            <pc:docMk/>
            <pc:sldMk cId="1103590454" sldId="284"/>
            <ac:spMk id="16" creationId="{23A2E07D-0428-723F-20BA-8A34C0CBFCC6}"/>
          </ac:spMkLst>
        </pc:spChg>
        <pc:spChg chg="add mod">
          <ac:chgData name="ilias majdi" userId="711c9d080c2bde12" providerId="LiveId" clId="{2543A225-D4AE-4D3F-98A6-EC638BA95151}" dt="2022-10-10T15:08:24.500" v="329"/>
          <ac:spMkLst>
            <pc:docMk/>
            <pc:sldMk cId="1103590454" sldId="284"/>
            <ac:spMk id="20" creationId="{ACBD8E82-18BE-16A8-6558-DB9C5850301E}"/>
          </ac:spMkLst>
        </pc:spChg>
        <pc:spChg chg="add mod">
          <ac:chgData name="ilias majdi" userId="711c9d080c2bde12" providerId="LiveId" clId="{2543A225-D4AE-4D3F-98A6-EC638BA95151}" dt="2022-10-10T15:08:24.500" v="329"/>
          <ac:spMkLst>
            <pc:docMk/>
            <pc:sldMk cId="1103590454" sldId="284"/>
            <ac:spMk id="22" creationId="{4E6B5579-C499-750C-C6D7-67BBB92694AE}"/>
          </ac:spMkLst>
        </pc:spChg>
        <pc:spChg chg="add mod">
          <ac:chgData name="ilias majdi" userId="711c9d080c2bde12" providerId="LiveId" clId="{2543A225-D4AE-4D3F-98A6-EC638BA95151}" dt="2022-10-10T15:08:24.500" v="329"/>
          <ac:spMkLst>
            <pc:docMk/>
            <pc:sldMk cId="1103590454" sldId="284"/>
            <ac:spMk id="23" creationId="{7BAB56E0-7A73-AA67-CE96-95900F285B74}"/>
          </ac:spMkLst>
        </pc:spChg>
        <pc:spChg chg="add mod">
          <ac:chgData name="ilias majdi" userId="711c9d080c2bde12" providerId="LiveId" clId="{2543A225-D4AE-4D3F-98A6-EC638BA95151}" dt="2022-10-10T15:08:24.500" v="329"/>
          <ac:spMkLst>
            <pc:docMk/>
            <pc:sldMk cId="1103590454" sldId="284"/>
            <ac:spMk id="25" creationId="{E6F6D944-EAC7-E257-F14A-F390D62E642E}"/>
          </ac:spMkLst>
        </pc:spChg>
        <pc:spChg chg="del">
          <ac:chgData name="ilias majdi" userId="711c9d080c2bde12" providerId="LiveId" clId="{2543A225-D4AE-4D3F-98A6-EC638BA95151}" dt="2022-10-10T15:08:23.584" v="328" actId="478"/>
          <ac:spMkLst>
            <pc:docMk/>
            <pc:sldMk cId="1103590454" sldId="284"/>
            <ac:spMk id="30" creationId="{1C6A7DE6-7481-E987-6966-9ED224A66C69}"/>
          </ac:spMkLst>
        </pc:spChg>
        <pc:spChg chg="del">
          <ac:chgData name="ilias majdi" userId="711c9d080c2bde12" providerId="LiveId" clId="{2543A225-D4AE-4D3F-98A6-EC638BA95151}" dt="2022-10-10T15:08:23.584" v="328" actId="478"/>
          <ac:spMkLst>
            <pc:docMk/>
            <pc:sldMk cId="1103590454" sldId="284"/>
            <ac:spMk id="32" creationId="{BDA2AF30-BE83-1683-BBA3-72AF559AB748}"/>
          </ac:spMkLst>
        </pc:spChg>
        <pc:spChg chg="del">
          <ac:chgData name="ilias majdi" userId="711c9d080c2bde12" providerId="LiveId" clId="{2543A225-D4AE-4D3F-98A6-EC638BA95151}" dt="2022-10-10T15:08:23.584" v="328" actId="478"/>
          <ac:spMkLst>
            <pc:docMk/>
            <pc:sldMk cId="1103590454" sldId="284"/>
            <ac:spMk id="35" creationId="{DAABBB77-4F17-892E-A3D2-8545E0A68F20}"/>
          </ac:spMkLst>
        </pc:spChg>
        <pc:spChg chg="del">
          <ac:chgData name="ilias majdi" userId="711c9d080c2bde12" providerId="LiveId" clId="{2543A225-D4AE-4D3F-98A6-EC638BA95151}" dt="2022-10-10T15:08:23.584" v="328" actId="478"/>
          <ac:spMkLst>
            <pc:docMk/>
            <pc:sldMk cId="1103590454" sldId="284"/>
            <ac:spMk id="39" creationId="{DB231898-6A1C-6625-96B7-74282195B170}"/>
          </ac:spMkLst>
        </pc:spChg>
        <pc:spChg chg="del">
          <ac:chgData name="ilias majdi" userId="711c9d080c2bde12" providerId="LiveId" clId="{2543A225-D4AE-4D3F-98A6-EC638BA95151}" dt="2022-10-10T15:07:27.995" v="323" actId="478"/>
          <ac:spMkLst>
            <pc:docMk/>
            <pc:sldMk cId="1103590454" sldId="284"/>
            <ac:spMk id="82" creationId="{5E77A453-A212-890B-6ECD-6ACD14ABD5B5}"/>
          </ac:spMkLst>
        </pc:spChg>
        <pc:spChg chg="del">
          <ac:chgData name="ilias majdi" userId="711c9d080c2bde12" providerId="LiveId" clId="{2543A225-D4AE-4D3F-98A6-EC638BA95151}" dt="2022-10-10T15:07:31.373" v="324" actId="478"/>
          <ac:spMkLst>
            <pc:docMk/>
            <pc:sldMk cId="1103590454" sldId="284"/>
            <ac:spMk id="85" creationId="{8AD5CED1-52D3-582F-B01C-8C7B448E766B}"/>
          </ac:spMkLst>
        </pc:spChg>
        <pc:spChg chg="del">
          <ac:chgData name="ilias majdi" userId="711c9d080c2bde12" providerId="LiveId" clId="{2543A225-D4AE-4D3F-98A6-EC638BA95151}" dt="2022-10-10T15:07:27.995" v="323" actId="478"/>
          <ac:spMkLst>
            <pc:docMk/>
            <pc:sldMk cId="1103590454" sldId="284"/>
            <ac:spMk id="86" creationId="{CE5DBFCD-FE85-FA8C-93D2-EB162231EA26}"/>
          </ac:spMkLst>
        </pc:spChg>
        <pc:spChg chg="del">
          <ac:chgData name="ilias majdi" userId="711c9d080c2bde12" providerId="LiveId" clId="{2543A225-D4AE-4D3F-98A6-EC638BA95151}" dt="2022-10-10T15:07:27.995" v="323" actId="478"/>
          <ac:spMkLst>
            <pc:docMk/>
            <pc:sldMk cId="1103590454" sldId="284"/>
            <ac:spMk id="87" creationId="{EC34FDC6-37D2-7A7A-9FFB-FB011D336FFC}"/>
          </ac:spMkLst>
        </pc:spChg>
        <pc:spChg chg="del">
          <ac:chgData name="ilias majdi" userId="711c9d080c2bde12" providerId="LiveId" clId="{2543A225-D4AE-4D3F-98A6-EC638BA95151}" dt="2022-10-10T15:07:27.995" v="323" actId="478"/>
          <ac:spMkLst>
            <pc:docMk/>
            <pc:sldMk cId="1103590454" sldId="284"/>
            <ac:spMk id="90" creationId="{95AA1F86-DF38-F992-24E4-3274DC6DF795}"/>
          </ac:spMkLst>
        </pc:spChg>
        <pc:spChg chg="del">
          <ac:chgData name="ilias majdi" userId="711c9d080c2bde12" providerId="LiveId" clId="{2543A225-D4AE-4D3F-98A6-EC638BA95151}" dt="2022-10-10T15:07:27.995" v="323" actId="478"/>
          <ac:spMkLst>
            <pc:docMk/>
            <pc:sldMk cId="1103590454" sldId="284"/>
            <ac:spMk id="93" creationId="{8D94F5BB-1199-DE5F-320F-C28925DD131B}"/>
          </ac:spMkLst>
        </pc:sp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65" creationId="{FAA7AB17-2F96-B4DF-B56D-EC4E80BEFD09}"/>
          </ac:graphicFrameMkLst>
        </pc:graphicFrame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66" creationId="{39AE96B0-8AC0-A2D1-F1E2-5F0F45124589}"/>
          </ac:graphicFrameMkLst>
        </pc:graphicFrame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67" creationId="{3DAFF627-B832-B43B-D847-1D1AEF8E58E8}"/>
          </ac:graphicFrameMkLst>
        </pc:graphicFrame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70" creationId="{95B242AF-7197-7760-3E27-603415554E06}"/>
          </ac:graphicFrameMkLst>
        </pc:graphicFrame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73" creationId="{8B5745A3-CC62-870E-8390-22C222E9661C}"/>
          </ac:graphicFrameMkLst>
        </pc:graphicFrameChg>
        <pc:graphicFrameChg chg="del">
          <ac:chgData name="ilias majdi" userId="711c9d080c2bde12" providerId="LiveId" clId="{2543A225-D4AE-4D3F-98A6-EC638BA95151}" dt="2022-10-10T15:07:27.995" v="323" actId="478"/>
          <ac:graphicFrameMkLst>
            <pc:docMk/>
            <pc:sldMk cId="1103590454" sldId="284"/>
            <ac:graphicFrameMk id="76" creationId="{8391C22A-89C5-43B2-2704-E46B5DF9B316}"/>
          </ac:graphicFrameMkLst>
        </pc:graphicFrameChg>
      </pc:sldChg>
      <pc:sldChg chg="addSp delSp modSp del mod">
        <pc:chgData name="ilias majdi" userId="711c9d080c2bde12" providerId="LiveId" clId="{2543A225-D4AE-4D3F-98A6-EC638BA95151}" dt="2022-10-10T16:49:02.896" v="1394" actId="47"/>
        <pc:sldMkLst>
          <pc:docMk/>
          <pc:sldMk cId="2098296403" sldId="285"/>
        </pc:sldMkLst>
        <pc:spChg chg="del mod">
          <ac:chgData name="ilias majdi" userId="711c9d080c2bde12" providerId="LiveId" clId="{2543A225-D4AE-4D3F-98A6-EC638BA95151}" dt="2022-10-10T15:40:49.673" v="864" actId="21"/>
          <ac:spMkLst>
            <pc:docMk/>
            <pc:sldMk cId="2098296403" sldId="285"/>
            <ac:spMk id="4" creationId="{5948BCA5-69FB-B6E4-A767-F9E82CEC59E4}"/>
          </ac:spMkLst>
        </pc:spChg>
        <pc:spChg chg="add del mod">
          <ac:chgData name="ilias majdi" userId="711c9d080c2bde12" providerId="LiveId" clId="{2543A225-D4AE-4D3F-98A6-EC638BA95151}" dt="2022-10-10T16:00:55.999" v="1062" actId="21"/>
          <ac:spMkLst>
            <pc:docMk/>
            <pc:sldMk cId="2098296403" sldId="285"/>
            <ac:spMk id="6" creationId="{B977D05A-43DA-E7DF-A430-2B90C428FE7C}"/>
          </ac:spMkLst>
        </pc:spChg>
        <pc:spChg chg="del mod">
          <ac:chgData name="ilias majdi" userId="711c9d080c2bde12" providerId="LiveId" clId="{2543A225-D4AE-4D3F-98A6-EC638BA95151}" dt="2022-10-10T15:40:49.673" v="864" actId="21"/>
          <ac:spMkLst>
            <pc:docMk/>
            <pc:sldMk cId="2098296403" sldId="285"/>
            <ac:spMk id="8" creationId="{BD449467-07CA-D03B-99B4-F9DF305935DC}"/>
          </ac:spMkLst>
        </pc:spChg>
        <pc:spChg chg="del mod">
          <ac:chgData name="ilias majdi" userId="711c9d080c2bde12" providerId="LiveId" clId="{2543A225-D4AE-4D3F-98A6-EC638BA95151}" dt="2022-10-10T15:55:29.833" v="1004" actId="21"/>
          <ac:spMkLst>
            <pc:docMk/>
            <pc:sldMk cId="2098296403" sldId="285"/>
            <ac:spMk id="9" creationId="{D7BC1954-72C4-35D6-2490-1E87EF38B301}"/>
          </ac:spMkLst>
        </pc:spChg>
        <pc:spChg chg="mod">
          <ac:chgData name="ilias majdi" userId="711c9d080c2bde12" providerId="LiveId" clId="{2543A225-D4AE-4D3F-98A6-EC638BA95151}" dt="2022-10-10T15:19:47.057" v="371" actId="14861"/>
          <ac:spMkLst>
            <pc:docMk/>
            <pc:sldMk cId="2098296403" sldId="285"/>
            <ac:spMk id="10" creationId="{428AFD0C-DF5F-C04A-2C00-8617A893B05C}"/>
          </ac:spMkLst>
        </pc:spChg>
        <pc:spChg chg="mod">
          <ac:chgData name="ilias majdi" userId="711c9d080c2bde12" providerId="LiveId" clId="{2543A225-D4AE-4D3F-98A6-EC638BA95151}" dt="2022-10-10T15:26:42.071" v="639" actId="20577"/>
          <ac:spMkLst>
            <pc:docMk/>
            <pc:sldMk cId="2098296403" sldId="285"/>
            <ac:spMk id="14" creationId="{10A7C54B-2FA3-71EF-DACA-33EF09392F46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15" creationId="{5892CBD1-656F-F487-E4B0-2397D5124546}"/>
          </ac:spMkLst>
        </pc:spChg>
        <pc:spChg chg="mod">
          <ac:chgData name="ilias majdi" userId="711c9d080c2bde12" providerId="LiveId" clId="{2543A225-D4AE-4D3F-98A6-EC638BA95151}" dt="2022-10-10T16:13:47.864" v="1116" actId="554"/>
          <ac:spMkLst>
            <pc:docMk/>
            <pc:sldMk cId="2098296403" sldId="285"/>
            <ac:spMk id="16" creationId="{7C2F0B54-ED36-6860-3796-7818E91EC682}"/>
          </ac:spMkLst>
        </pc:spChg>
        <pc:spChg chg="mod">
          <ac:chgData name="ilias majdi" userId="711c9d080c2bde12" providerId="LiveId" clId="{2543A225-D4AE-4D3F-98A6-EC638BA95151}" dt="2022-10-10T16:13:20.731" v="1115" actId="1036"/>
          <ac:spMkLst>
            <pc:docMk/>
            <pc:sldMk cId="2098296403" sldId="285"/>
            <ac:spMk id="20" creationId="{33F8342F-59E9-8792-7173-1D572643BA2F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22" creationId="{F60EBEEF-4CFF-7D9E-A2EE-D263407897CE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23" creationId="{47A680F2-FA85-5B8E-EE3E-AA7BE6F02D1C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25" creationId="{DA62C2A5-A08E-FEB1-EE0C-99EE538FD446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27" creationId="{3508FD88-B93A-5FFC-6C7F-6607F7EEF29A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30" creationId="{1C6A7DE6-7481-E987-6966-9ED224A66C69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32" creationId="{BDA2AF30-BE83-1683-BBA3-72AF559AB748}"/>
          </ac:spMkLst>
        </pc:spChg>
        <pc:spChg chg="mod">
          <ac:chgData name="ilias majdi" userId="711c9d080c2bde12" providerId="LiveId" clId="{2543A225-D4AE-4D3F-98A6-EC638BA95151}" dt="2022-10-10T15:29:45.128" v="676" actId="208"/>
          <ac:spMkLst>
            <pc:docMk/>
            <pc:sldMk cId="2098296403" sldId="285"/>
            <ac:spMk id="33" creationId="{679E08A0-782C-E579-77CF-71D0AECD7094}"/>
          </ac:spMkLst>
        </pc:spChg>
        <pc:spChg chg="mod">
          <ac:chgData name="ilias majdi" userId="711c9d080c2bde12" providerId="LiveId" clId="{2543A225-D4AE-4D3F-98A6-EC638BA95151}" dt="2022-10-10T15:26:43.772" v="640" actId="20577"/>
          <ac:spMkLst>
            <pc:docMk/>
            <pc:sldMk cId="2098296403" sldId="285"/>
            <ac:spMk id="34" creationId="{4A31495D-EFF1-568D-5162-AD35152BC89A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35" creationId="{DAABBB77-4F17-892E-A3D2-8545E0A68F20}"/>
          </ac:spMkLst>
        </pc:spChg>
        <pc:spChg chg="mod">
          <ac:chgData name="ilias majdi" userId="711c9d080c2bde12" providerId="LiveId" clId="{2543A225-D4AE-4D3F-98A6-EC638BA95151}" dt="2022-10-10T15:19:31.834" v="370" actId="14861"/>
          <ac:spMkLst>
            <pc:docMk/>
            <pc:sldMk cId="2098296403" sldId="285"/>
            <ac:spMk id="37" creationId="{ACE5C467-2427-EF01-ECF8-28C54FC51A26}"/>
          </ac:spMkLst>
        </pc:spChg>
        <pc:spChg chg="mod">
          <ac:chgData name="ilias majdi" userId="711c9d080c2bde12" providerId="LiveId" clId="{2543A225-D4AE-4D3F-98A6-EC638BA95151}" dt="2022-10-10T15:27:23.385" v="648" actId="20577"/>
          <ac:spMkLst>
            <pc:docMk/>
            <pc:sldMk cId="2098296403" sldId="285"/>
            <ac:spMk id="38" creationId="{ED659232-D432-47AC-7E39-9CEBAAEFB32E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39" creationId="{DB231898-6A1C-6625-96B7-74282195B170}"/>
          </ac:spMkLst>
        </pc:spChg>
        <pc:spChg chg="mod">
          <ac:chgData name="ilias majdi" userId="711c9d080c2bde12" providerId="LiveId" clId="{2543A225-D4AE-4D3F-98A6-EC638BA95151}" dt="2022-10-10T15:19:26.219" v="369" actId="14861"/>
          <ac:spMkLst>
            <pc:docMk/>
            <pc:sldMk cId="2098296403" sldId="285"/>
            <ac:spMk id="41" creationId="{11851F47-4EBA-A1FE-5D05-F5C7BFB27A11}"/>
          </ac:spMkLst>
        </pc:spChg>
        <pc:spChg chg="mod">
          <ac:chgData name="ilias majdi" userId="711c9d080c2bde12" providerId="LiveId" clId="{2543A225-D4AE-4D3F-98A6-EC638BA95151}" dt="2022-10-10T15:26:46.085" v="642" actId="20577"/>
          <ac:spMkLst>
            <pc:docMk/>
            <pc:sldMk cId="2098296403" sldId="285"/>
            <ac:spMk id="42" creationId="{1D27DBE6-5155-6A7E-5104-F775E81FE3AF}"/>
          </ac:spMkLst>
        </pc:spChg>
        <pc:spChg chg="mod">
          <ac:chgData name="ilias majdi" userId="711c9d080c2bde12" providerId="LiveId" clId="{2543A225-D4AE-4D3F-98A6-EC638BA95151}" dt="2022-10-10T15:19:21.175" v="368" actId="14861"/>
          <ac:spMkLst>
            <pc:docMk/>
            <pc:sldMk cId="2098296403" sldId="285"/>
            <ac:spMk id="45" creationId="{862C0CBD-09F7-A08C-1BC5-9BDE29FBF188}"/>
          </ac:spMkLst>
        </pc:spChg>
        <pc:spChg chg="mod">
          <ac:chgData name="ilias majdi" userId="711c9d080c2bde12" providerId="LiveId" clId="{2543A225-D4AE-4D3F-98A6-EC638BA95151}" dt="2022-10-10T15:26:47.703" v="643" actId="20577"/>
          <ac:spMkLst>
            <pc:docMk/>
            <pc:sldMk cId="2098296403" sldId="285"/>
            <ac:spMk id="46" creationId="{C33B5E98-6797-BFFA-BC15-2BD029075051}"/>
          </ac:spMkLst>
        </pc:spChg>
        <pc:spChg chg="mod">
          <ac:chgData name="ilias majdi" userId="711c9d080c2bde12" providerId="LiveId" clId="{2543A225-D4AE-4D3F-98A6-EC638BA95151}" dt="2022-10-10T15:19:07.289" v="367" actId="14861"/>
          <ac:spMkLst>
            <pc:docMk/>
            <pc:sldMk cId="2098296403" sldId="285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0T15:27:19.783" v="646" actId="20577"/>
          <ac:spMkLst>
            <pc:docMk/>
            <pc:sldMk cId="2098296403" sldId="285"/>
            <ac:spMk id="50" creationId="{31351604-7C83-7D39-17EC-4298F5705132}"/>
          </ac:spMkLst>
        </pc:spChg>
        <pc:spChg chg="mod">
          <ac:chgData name="ilias majdi" userId="711c9d080c2bde12" providerId="LiveId" clId="{2543A225-D4AE-4D3F-98A6-EC638BA95151}" dt="2022-10-10T15:54:41.044" v="994" actId="1036"/>
          <ac:spMkLst>
            <pc:docMk/>
            <pc:sldMk cId="2098296403" sldId="285"/>
            <ac:spMk id="51" creationId="{6BB6C1C1-8EBB-5D9A-D7BE-1DD6727BC308}"/>
          </ac:spMkLst>
        </pc:spChg>
        <pc:spChg chg="mod">
          <ac:chgData name="ilias majdi" userId="711c9d080c2bde12" providerId="LiveId" clId="{2543A225-D4AE-4D3F-98A6-EC638BA95151}" dt="2022-10-10T15:19:02.325" v="366" actId="14861"/>
          <ac:spMkLst>
            <pc:docMk/>
            <pc:sldMk cId="2098296403" sldId="285"/>
            <ac:spMk id="53" creationId="{F17A3A38-47F3-6FC3-9895-91999C1C43B0}"/>
          </ac:spMkLst>
        </pc:spChg>
        <pc:spChg chg="mod">
          <ac:chgData name="ilias majdi" userId="711c9d080c2bde12" providerId="LiveId" clId="{2543A225-D4AE-4D3F-98A6-EC638BA95151}" dt="2022-10-10T15:20:10.485" v="375" actId="14861"/>
          <ac:spMkLst>
            <pc:docMk/>
            <pc:sldMk cId="2098296403" sldId="285"/>
            <ac:spMk id="57" creationId="{4BAE94AB-9B9A-3AB3-CBA6-6CA75A08CBFF}"/>
          </ac:spMkLst>
        </pc:spChg>
        <pc:spChg chg="mod">
          <ac:chgData name="ilias majdi" userId="711c9d080c2bde12" providerId="LiveId" clId="{2543A225-D4AE-4D3F-98A6-EC638BA95151}" dt="2022-10-10T15:19:51.998" v="372" actId="14861"/>
          <ac:spMkLst>
            <pc:docMk/>
            <pc:sldMk cId="2098296403" sldId="285"/>
            <ac:spMk id="61" creationId="{65AF513D-90D7-779C-4499-3E949ED1A7D4}"/>
          </ac:spMkLst>
        </pc:spChg>
        <pc:spChg chg="mod">
          <ac:chgData name="ilias majdi" userId="711c9d080c2bde12" providerId="LiveId" clId="{2543A225-D4AE-4D3F-98A6-EC638BA95151}" dt="2022-10-10T15:26:40.311" v="638" actId="20577"/>
          <ac:spMkLst>
            <pc:docMk/>
            <pc:sldMk cId="2098296403" sldId="285"/>
            <ac:spMk id="62" creationId="{E3F231E4-7923-BE93-B5D7-803B15C625DD}"/>
          </ac:spMkLst>
        </pc:spChg>
        <pc:spChg chg="mod">
          <ac:chgData name="ilias majdi" userId="711c9d080c2bde12" providerId="LiveId" clId="{2543A225-D4AE-4D3F-98A6-EC638BA95151}" dt="2022-10-10T16:13:47.864" v="1116" actId="554"/>
          <ac:spMkLst>
            <pc:docMk/>
            <pc:sldMk cId="2098296403" sldId="285"/>
            <ac:spMk id="82" creationId="{5E77A453-A212-890B-6ECD-6ACD14ABD5B5}"/>
          </ac:spMkLst>
        </pc:spChg>
        <pc:spChg chg="mod">
          <ac:chgData name="ilias majdi" userId="711c9d080c2bde12" providerId="LiveId" clId="{2543A225-D4AE-4D3F-98A6-EC638BA95151}" dt="2022-10-10T16:13:20.731" v="1115" actId="1036"/>
          <ac:spMkLst>
            <pc:docMk/>
            <pc:sldMk cId="2098296403" sldId="285"/>
            <ac:spMk id="85" creationId="{8AD5CED1-52D3-582F-B01C-8C7B448E766B}"/>
          </ac:spMkLst>
        </pc:spChg>
        <pc:spChg chg="mod">
          <ac:chgData name="ilias majdi" userId="711c9d080c2bde12" providerId="LiveId" clId="{2543A225-D4AE-4D3F-98A6-EC638BA95151}" dt="2022-10-10T16:13:47.864" v="1116" actId="554"/>
          <ac:spMkLst>
            <pc:docMk/>
            <pc:sldMk cId="2098296403" sldId="285"/>
            <ac:spMk id="86" creationId="{CE5DBFCD-FE85-FA8C-93D2-EB162231EA26}"/>
          </ac:spMkLst>
        </pc:spChg>
        <pc:spChg chg="mod">
          <ac:chgData name="ilias majdi" userId="711c9d080c2bde12" providerId="LiveId" clId="{2543A225-D4AE-4D3F-98A6-EC638BA95151}" dt="2022-10-10T16:13:47.864" v="1116" actId="554"/>
          <ac:spMkLst>
            <pc:docMk/>
            <pc:sldMk cId="2098296403" sldId="285"/>
            <ac:spMk id="87" creationId="{EC34FDC6-37D2-7A7A-9FFB-FB011D336FFC}"/>
          </ac:spMkLst>
        </pc:spChg>
        <pc:spChg chg="mod">
          <ac:chgData name="ilias majdi" userId="711c9d080c2bde12" providerId="LiveId" clId="{2543A225-D4AE-4D3F-98A6-EC638BA95151}" dt="2022-10-10T16:13:20.731" v="1115" actId="1036"/>
          <ac:spMkLst>
            <pc:docMk/>
            <pc:sldMk cId="2098296403" sldId="285"/>
            <ac:spMk id="90" creationId="{95AA1F86-DF38-F992-24E4-3274DC6DF795}"/>
          </ac:spMkLst>
        </pc:spChg>
        <pc:spChg chg="mod">
          <ac:chgData name="ilias majdi" userId="711c9d080c2bde12" providerId="LiveId" clId="{2543A225-D4AE-4D3F-98A6-EC638BA95151}" dt="2022-10-10T16:13:20.731" v="1115" actId="1036"/>
          <ac:spMkLst>
            <pc:docMk/>
            <pc:sldMk cId="2098296403" sldId="285"/>
            <ac:spMk id="93" creationId="{8D94F5BB-1199-DE5F-320F-C28925DD131B}"/>
          </ac:spMkLst>
        </pc:spChg>
        <pc:spChg chg="mod">
          <ac:chgData name="ilias majdi" userId="711c9d080c2bde12" providerId="LiveId" clId="{2543A225-D4AE-4D3F-98A6-EC638BA95151}" dt="2022-10-10T15:18:56.788" v="365" actId="14861"/>
          <ac:spMkLst>
            <pc:docMk/>
            <pc:sldMk cId="2098296403" sldId="285"/>
            <ac:spMk id="96" creationId="{E02A698D-F362-025E-F64B-F261FD63F375}"/>
          </ac:spMkLst>
        </pc:spChg>
        <pc:spChg chg="add del mod">
          <ac:chgData name="ilias majdi" userId="711c9d080c2bde12" providerId="LiveId" clId="{2543A225-D4AE-4D3F-98A6-EC638BA95151}" dt="2022-10-10T15:30:48.164" v="682" actId="478"/>
          <ac:spMkLst>
            <pc:docMk/>
            <pc:sldMk cId="2098296403" sldId="285"/>
            <ac:spMk id="103" creationId="{8974AB74-6C41-126A-734B-C47EA89365AE}"/>
          </ac:spMkLst>
        </pc:spChg>
        <pc:spChg chg="add del mod">
          <ac:chgData name="ilias majdi" userId="711c9d080c2bde12" providerId="LiveId" clId="{2543A225-D4AE-4D3F-98A6-EC638BA95151}" dt="2022-10-10T15:51:42.127" v="906" actId="478"/>
          <ac:spMkLst>
            <pc:docMk/>
            <pc:sldMk cId="2098296403" sldId="285"/>
            <ac:spMk id="104" creationId="{5A0428AB-5E36-4CAE-5FDB-4BD97FA4319D}"/>
          </ac:spMkLst>
        </pc:spChg>
        <pc:spChg chg="add mod ord">
          <ac:chgData name="ilias majdi" userId="711c9d080c2bde12" providerId="LiveId" clId="{2543A225-D4AE-4D3F-98A6-EC638BA95151}" dt="2022-10-10T16:12:23.520" v="1109" actId="1035"/>
          <ac:spMkLst>
            <pc:docMk/>
            <pc:sldMk cId="2098296403" sldId="285"/>
            <ac:spMk id="111" creationId="{95228443-510A-96B3-01CE-FAECBBE8240F}"/>
          </ac:spMkLst>
        </pc:spChg>
        <pc:spChg chg="add mod">
          <ac:chgData name="ilias majdi" userId="711c9d080c2bde12" providerId="LiveId" clId="{2543A225-D4AE-4D3F-98A6-EC638BA95151}" dt="2022-10-10T16:11:52.961" v="1105" actId="552"/>
          <ac:spMkLst>
            <pc:docMk/>
            <pc:sldMk cId="2098296403" sldId="285"/>
            <ac:spMk id="112" creationId="{B34CDE0C-2931-6AAF-64CF-BFBDB8259ACA}"/>
          </ac:spMkLst>
        </pc:spChg>
        <pc:spChg chg="add del mod ord">
          <ac:chgData name="ilias majdi" userId="711c9d080c2bde12" providerId="LiveId" clId="{2543A225-D4AE-4D3F-98A6-EC638BA95151}" dt="2022-10-10T16:14:02.135" v="1117" actId="14100"/>
          <ac:spMkLst>
            <pc:docMk/>
            <pc:sldMk cId="2098296403" sldId="285"/>
            <ac:spMk id="113" creationId="{B438DA16-AFBF-EDEF-581B-59656FE7E5C1}"/>
          </ac:spMkLst>
        </pc:spChg>
        <pc:spChg chg="add mod">
          <ac:chgData name="ilias majdi" userId="711c9d080c2bde12" providerId="LiveId" clId="{2543A225-D4AE-4D3F-98A6-EC638BA95151}" dt="2022-10-10T16:00:36.778" v="1061" actId="12789"/>
          <ac:spMkLst>
            <pc:docMk/>
            <pc:sldMk cId="2098296403" sldId="285"/>
            <ac:spMk id="117" creationId="{9571BD2C-EA0F-122A-D62E-74B445AC62D5}"/>
          </ac:spMkLst>
        </pc:s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56" creationId="{59734ECF-9DCA-5A93-2AE6-75873A93A78B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69" creationId="{06F3D6AE-4F21-B090-AF5D-DCCC61074AB2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72" creationId="{2DE785C7-8128-079D-747A-4FD9CB2D3796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75" creationId="{F9D937CB-49CE-A3E7-3544-638B13744163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78" creationId="{B9BD818B-9FF1-6B49-7C14-614CCB4AF1EB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81" creationId="{535745CC-B11A-02DD-C12C-E1A726DB198F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84" creationId="{57F673F5-4730-AF08-37BF-C15963A9B086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89" creationId="{FFC4D4C8-C680-F894-5FE3-8E563511E14E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92" creationId="{342C5D4A-28F3-11BB-4D0C-E1EAB0BDA531}"/>
          </ac:grpSpMkLst>
        </pc:grpChg>
        <pc:grpChg chg="mod">
          <ac:chgData name="ilias majdi" userId="711c9d080c2bde12" providerId="LiveId" clId="{2543A225-D4AE-4D3F-98A6-EC638BA95151}" dt="2022-10-10T15:54:41.044" v="994" actId="1036"/>
          <ac:grpSpMkLst>
            <pc:docMk/>
            <pc:sldMk cId="2098296403" sldId="285"/>
            <ac:grpSpMk id="100" creationId="{4857416B-BE07-4636-94EF-57AADECA2D67}"/>
          </ac:grpSpMkLst>
        </pc:grpChg>
        <pc:graphicFrameChg chg="mod">
          <ac:chgData name="ilias majdi" userId="711c9d080c2bde12" providerId="LiveId" clId="{2543A225-D4AE-4D3F-98A6-EC638BA95151}" dt="2022-10-10T16:48:20.577" v="1389"/>
          <ac:graphicFrameMkLst>
            <pc:docMk/>
            <pc:sldMk cId="2098296403" sldId="285"/>
            <ac:graphicFrameMk id="29" creationId="{475446C8-462B-3E35-B9A9-B5BBC0145D71}"/>
          </ac:graphicFrameMkLst>
        </pc:graphicFrameChg>
        <pc:graphicFrameChg chg="mod">
          <ac:chgData name="ilias majdi" userId="711c9d080c2bde12" providerId="LiveId" clId="{2543A225-D4AE-4D3F-98A6-EC638BA95151}" dt="2022-10-10T15:54:41.044" v="994" actId="1036"/>
          <ac:graphicFrameMkLst>
            <pc:docMk/>
            <pc:sldMk cId="2098296403" sldId="285"/>
            <ac:graphicFrameMk id="43" creationId="{DEB02575-E371-B40F-5909-BBB999CFC1C6}"/>
          </ac:graphicFrameMkLst>
        </pc:graphicFrameChg>
        <pc:graphicFrameChg chg="mod">
          <ac:chgData name="ilias majdi" userId="711c9d080c2bde12" providerId="LiveId" clId="{2543A225-D4AE-4D3F-98A6-EC638BA95151}" dt="2022-10-10T15:54:41.044" v="994" actId="1036"/>
          <ac:graphicFrameMkLst>
            <pc:docMk/>
            <pc:sldMk cId="2098296403" sldId="285"/>
            <ac:graphicFrameMk id="47" creationId="{81FAF8E2-8193-298A-2535-403E1DFEB0BB}"/>
          </ac:graphicFrameMkLst>
        </pc:graphicFrameChg>
        <pc:graphicFrameChg chg="mod">
          <ac:chgData name="ilias majdi" userId="711c9d080c2bde12" providerId="LiveId" clId="{2543A225-D4AE-4D3F-98A6-EC638BA95151}" dt="2022-10-10T15:54:41.044" v="994" actId="1036"/>
          <ac:graphicFrameMkLst>
            <pc:docMk/>
            <pc:sldMk cId="2098296403" sldId="285"/>
            <ac:graphicFrameMk id="65" creationId="{FAA7AB17-2F96-B4DF-B56D-EC4E80BEFD09}"/>
          </ac:graphicFrameMkLst>
        </pc:graphicFrameChg>
        <pc:graphicFrameChg chg="mod">
          <ac:chgData name="ilias majdi" userId="711c9d080c2bde12" providerId="LiveId" clId="{2543A225-D4AE-4D3F-98A6-EC638BA95151}" dt="2022-10-10T16:48:50" v="1393"/>
          <ac:graphicFrameMkLst>
            <pc:docMk/>
            <pc:sldMk cId="2098296403" sldId="285"/>
            <ac:graphicFrameMk id="67" creationId="{3DAFF627-B832-B43B-D847-1D1AEF8E58E8}"/>
          </ac:graphicFrameMkLst>
        </pc:graphicFrameChg>
        <pc:picChg chg="del mod">
          <ac:chgData name="ilias majdi" userId="711c9d080c2bde12" providerId="LiveId" clId="{2543A225-D4AE-4D3F-98A6-EC638BA95151}" dt="2022-10-10T15:42:42.549" v="892" actId="478"/>
          <ac:picMkLst>
            <pc:docMk/>
            <pc:sldMk cId="2098296403" sldId="285"/>
            <ac:picMk id="2" creationId="{EC0A1B11-1071-CE9F-0566-423B74632CE7}"/>
          </ac:picMkLst>
        </pc:picChg>
        <pc:picChg chg="del mod">
          <ac:chgData name="ilias majdi" userId="711c9d080c2bde12" providerId="LiveId" clId="{2543A225-D4AE-4D3F-98A6-EC638BA95151}" dt="2022-10-10T15:42:39.966" v="891" actId="478"/>
          <ac:picMkLst>
            <pc:docMk/>
            <pc:sldMk cId="2098296403" sldId="285"/>
            <ac:picMk id="3" creationId="{0911EE45-9A60-60FA-7540-F66A60C61837}"/>
          </ac:picMkLst>
        </pc:picChg>
        <pc:picChg chg="add del mod">
          <ac:chgData name="ilias majdi" userId="711c9d080c2bde12" providerId="LiveId" clId="{2543A225-D4AE-4D3F-98A6-EC638BA95151}" dt="2022-10-10T16:15:09.882" v="1126" actId="1035"/>
          <ac:picMkLst>
            <pc:docMk/>
            <pc:sldMk cId="2098296403" sldId="285"/>
            <ac:picMk id="5" creationId="{30194217-0A49-08BD-2B53-1D8E55BE3E69}"/>
          </ac:picMkLst>
        </pc:picChg>
        <pc:picChg chg="add del mod">
          <ac:chgData name="ilias majdi" userId="711c9d080c2bde12" providerId="LiveId" clId="{2543A225-D4AE-4D3F-98A6-EC638BA95151}" dt="2022-10-10T16:15:05.083" v="1125" actId="1036"/>
          <ac:picMkLst>
            <pc:docMk/>
            <pc:sldMk cId="2098296403" sldId="285"/>
            <ac:picMk id="7" creationId="{31F6F6B4-3731-0BF1-1C01-7A09A5600DDB}"/>
          </ac:picMkLst>
        </pc:picChg>
        <pc:picChg chg="del mod ord">
          <ac:chgData name="ilias majdi" userId="711c9d080c2bde12" providerId="LiveId" clId="{2543A225-D4AE-4D3F-98A6-EC638BA95151}" dt="2022-10-10T15:36:37.571" v="785" actId="478"/>
          <ac:picMkLst>
            <pc:docMk/>
            <pc:sldMk cId="2098296403" sldId="285"/>
            <ac:picMk id="11" creationId="{C776E0CB-5926-0871-621A-FEE30793E9AB}"/>
          </ac:picMkLst>
        </pc:picChg>
        <pc:picChg chg="add del mod">
          <ac:chgData name="ilias majdi" userId="711c9d080c2bde12" providerId="LiveId" clId="{2543A225-D4AE-4D3F-98A6-EC638BA95151}" dt="2022-10-10T16:15:21.804" v="1132" actId="1035"/>
          <ac:picMkLst>
            <pc:docMk/>
            <pc:sldMk cId="2098296403" sldId="285"/>
            <ac:picMk id="12" creationId="{C4FAF148-7E61-4411-5E11-396973F06341}"/>
          </ac:picMkLst>
        </pc:picChg>
        <pc:picChg chg="add del mod ord">
          <ac:chgData name="ilias majdi" userId="711c9d080c2bde12" providerId="LiveId" clId="{2543A225-D4AE-4D3F-98A6-EC638BA95151}" dt="2022-10-10T16:14:58.131" v="1122" actId="1038"/>
          <ac:picMkLst>
            <pc:docMk/>
            <pc:sldMk cId="2098296403" sldId="285"/>
            <ac:picMk id="13" creationId="{C74F39ED-A9EB-4D04-E3D1-B1E5C5237C3B}"/>
          </ac:picMkLst>
        </pc:picChg>
        <pc:picChg chg="del mod ord">
          <ac:chgData name="ilias majdi" userId="711c9d080c2bde12" providerId="LiveId" clId="{2543A225-D4AE-4D3F-98A6-EC638BA95151}" dt="2022-10-10T15:36:37.571" v="785" actId="478"/>
          <ac:picMkLst>
            <pc:docMk/>
            <pc:sldMk cId="2098296403" sldId="285"/>
            <ac:picMk id="17" creationId="{D8C262E3-3CA6-8B25-3EA0-6D96EFCB539C}"/>
          </ac:picMkLst>
        </pc:picChg>
        <pc:picChg chg="del mod">
          <ac:chgData name="ilias majdi" userId="711c9d080c2bde12" providerId="LiveId" clId="{2543A225-D4AE-4D3F-98A6-EC638BA95151}" dt="2022-10-10T15:37:58.749" v="815" actId="478"/>
          <ac:picMkLst>
            <pc:docMk/>
            <pc:sldMk cId="2098296403" sldId="285"/>
            <ac:picMk id="18" creationId="{7CC08C5C-F72B-AE3B-A97A-55FEEF979E32}"/>
          </ac:picMkLst>
        </pc:picChg>
        <pc:picChg chg="add del mod">
          <ac:chgData name="ilias majdi" userId="711c9d080c2bde12" providerId="LiveId" clId="{2543A225-D4AE-4D3F-98A6-EC638BA95151}" dt="2022-10-10T15:40:51.253" v="865" actId="478"/>
          <ac:picMkLst>
            <pc:docMk/>
            <pc:sldMk cId="2098296403" sldId="285"/>
            <ac:picMk id="19" creationId="{C5D552CC-6BEA-A87B-E564-E499E29108AF}"/>
          </ac:picMkLst>
        </pc:picChg>
        <pc:picChg chg="add del mod">
          <ac:chgData name="ilias majdi" userId="711c9d080c2bde12" providerId="LiveId" clId="{2543A225-D4AE-4D3F-98A6-EC638BA95151}" dt="2022-10-10T15:55:29.833" v="1004" actId="21"/>
          <ac:picMkLst>
            <pc:docMk/>
            <pc:sldMk cId="2098296403" sldId="285"/>
            <ac:picMk id="21" creationId="{30F387BA-4A07-EAEE-44AB-9D0945246C90}"/>
          </ac:picMkLst>
        </pc:picChg>
        <pc:picChg chg="mod">
          <ac:chgData name="ilias majdi" userId="711c9d080c2bde12" providerId="LiveId" clId="{2543A225-D4AE-4D3F-98A6-EC638BA95151}" dt="2022-10-10T15:54:41.044" v="994" actId="1036"/>
          <ac:picMkLst>
            <pc:docMk/>
            <pc:sldMk cId="2098296403" sldId="285"/>
            <ac:picMk id="95" creationId="{08588791-2B0A-F1C6-3FB7-11EB4634F32A}"/>
          </ac:picMkLst>
        </pc:picChg>
        <pc:picChg chg="mod">
          <ac:chgData name="ilias majdi" userId="711c9d080c2bde12" providerId="LiveId" clId="{2543A225-D4AE-4D3F-98A6-EC638BA95151}" dt="2022-10-10T15:54:41.044" v="994" actId="1036"/>
          <ac:picMkLst>
            <pc:docMk/>
            <pc:sldMk cId="2098296403" sldId="285"/>
            <ac:picMk id="98" creationId="{E62AED3D-9900-E246-873C-59916C63772B}"/>
          </ac:picMkLst>
        </pc:picChg>
        <pc:picChg chg="add del mod">
          <ac:chgData name="ilias majdi" userId="711c9d080c2bde12" providerId="LiveId" clId="{2543A225-D4AE-4D3F-98A6-EC638BA95151}" dt="2022-10-10T15:43:29.405" v="901" actId="21"/>
          <ac:picMkLst>
            <pc:docMk/>
            <pc:sldMk cId="2098296403" sldId="285"/>
            <ac:picMk id="106" creationId="{700B047E-EDA3-E759-A004-75B8D490150C}"/>
          </ac:picMkLst>
        </pc:picChg>
        <pc:picChg chg="add del mod">
          <ac:chgData name="ilias majdi" userId="711c9d080c2bde12" providerId="LiveId" clId="{2543A225-D4AE-4D3F-98A6-EC638BA95151}" dt="2022-10-10T15:43:29.405" v="901" actId="21"/>
          <ac:picMkLst>
            <pc:docMk/>
            <pc:sldMk cId="2098296403" sldId="285"/>
            <ac:picMk id="108" creationId="{E20CA0F3-3ADD-0EA6-4B6A-8BA484EC0B04}"/>
          </ac:picMkLst>
        </pc:picChg>
        <pc:picChg chg="add del mod ord">
          <ac:chgData name="ilias majdi" userId="711c9d080c2bde12" providerId="LiveId" clId="{2543A225-D4AE-4D3F-98A6-EC638BA95151}" dt="2022-10-10T15:39:57.100" v="859" actId="21"/>
          <ac:picMkLst>
            <pc:docMk/>
            <pc:sldMk cId="2098296403" sldId="285"/>
            <ac:picMk id="109" creationId="{D407E8CD-FACF-CDE0-6428-7307C1AF7501}"/>
          </ac:picMkLst>
        </pc:picChg>
        <pc:picChg chg="add del mod ord">
          <ac:chgData name="ilias majdi" userId="711c9d080c2bde12" providerId="LiveId" clId="{2543A225-D4AE-4D3F-98A6-EC638BA95151}" dt="2022-10-10T15:42:44.969" v="893" actId="478"/>
          <ac:picMkLst>
            <pc:docMk/>
            <pc:sldMk cId="2098296403" sldId="285"/>
            <ac:picMk id="110" creationId="{BE122ECF-2A09-8AFF-0BB0-25993D62D354}"/>
          </ac:picMkLst>
        </pc:picChg>
        <pc:picChg chg="add mod">
          <ac:chgData name="ilias majdi" userId="711c9d080c2bde12" providerId="LiveId" clId="{2543A225-D4AE-4D3F-98A6-EC638BA95151}" dt="2022-10-10T16:00:36.778" v="1061" actId="12789"/>
          <ac:picMkLst>
            <pc:docMk/>
            <pc:sldMk cId="2098296403" sldId="285"/>
            <ac:picMk id="116" creationId="{E33038C2-FE09-873B-DA9D-97F4B4651CC2}"/>
          </ac:picMkLst>
        </pc:picChg>
        <pc:cxnChg chg="del mod">
          <ac:chgData name="ilias majdi" userId="711c9d080c2bde12" providerId="LiveId" clId="{2543A225-D4AE-4D3F-98A6-EC638BA95151}" dt="2022-10-10T16:10:16.083" v="1080" actId="478"/>
          <ac:cxnSpMkLst>
            <pc:docMk/>
            <pc:sldMk cId="2098296403" sldId="285"/>
            <ac:cxnSpMk id="24" creationId="{FBEE2976-C7C0-1537-612D-A50047430E6E}"/>
          </ac:cxnSpMkLst>
        </pc:cxnChg>
        <pc:cxnChg chg="del mod">
          <ac:chgData name="ilias majdi" userId="711c9d080c2bde12" providerId="LiveId" clId="{2543A225-D4AE-4D3F-98A6-EC638BA95151}" dt="2022-10-10T16:09:55.948" v="1073" actId="478"/>
          <ac:cxnSpMkLst>
            <pc:docMk/>
            <pc:sldMk cId="2098296403" sldId="285"/>
            <ac:cxnSpMk id="28" creationId="{88B04953-0981-ADE4-110E-3E564DE006E5}"/>
          </ac:cxnSpMkLst>
        </pc:cxnChg>
        <pc:cxnChg chg="add del mod">
          <ac:chgData name="ilias majdi" userId="711c9d080c2bde12" providerId="LiveId" clId="{2543A225-D4AE-4D3F-98A6-EC638BA95151}" dt="2022-10-10T15:29:04.758" v="666" actId="478"/>
          <ac:cxnSpMkLst>
            <pc:docMk/>
            <pc:sldMk cId="2098296403" sldId="285"/>
            <ac:cxnSpMk id="55" creationId="{7537E1F5-A081-EE35-00F4-92B6C311ECD3}"/>
          </ac:cxnSpMkLst>
        </pc:cxnChg>
        <pc:cxnChg chg="add del mod">
          <ac:chgData name="ilias majdi" userId="711c9d080c2bde12" providerId="LiveId" clId="{2543A225-D4AE-4D3F-98A6-EC638BA95151}" dt="2022-10-10T15:29:06.574" v="667" actId="478"/>
          <ac:cxnSpMkLst>
            <pc:docMk/>
            <pc:sldMk cId="2098296403" sldId="285"/>
            <ac:cxnSpMk id="63" creationId="{9213BE12-6BE8-A80A-8DE3-EB2CCC4BA3BA}"/>
          </ac:cxnSpMkLst>
        </pc:cxnChg>
        <pc:cxnChg chg="mod ord">
          <ac:chgData name="ilias majdi" userId="711c9d080c2bde12" providerId="LiveId" clId="{2543A225-D4AE-4D3F-98A6-EC638BA95151}" dt="2022-10-10T16:12:16.804" v="1108" actId="1035"/>
          <ac:cxnSpMkLst>
            <pc:docMk/>
            <pc:sldMk cId="2098296403" sldId="285"/>
            <ac:cxnSpMk id="64" creationId="{AB77D997-F0C2-AD35-B4A7-B35AC318A982}"/>
          </ac:cxnSpMkLst>
        </pc:cxnChg>
        <pc:cxnChg chg="add del mod">
          <ac:chgData name="ilias majdi" userId="711c9d080c2bde12" providerId="LiveId" clId="{2543A225-D4AE-4D3F-98A6-EC638BA95151}" dt="2022-10-10T15:29:16.780" v="674" actId="478"/>
          <ac:cxnSpMkLst>
            <pc:docMk/>
            <pc:sldMk cId="2098296403" sldId="285"/>
            <ac:cxnSpMk id="66" creationId="{223B844F-994F-89BE-2619-78D384BC11A2}"/>
          </ac:cxnSpMkLst>
        </pc:cxnChg>
        <pc:cxnChg chg="add del mod">
          <ac:chgData name="ilias majdi" userId="711c9d080c2bde12" providerId="LiveId" clId="{2543A225-D4AE-4D3F-98A6-EC638BA95151}" dt="2022-10-10T15:29:09.331" v="669" actId="478"/>
          <ac:cxnSpMkLst>
            <pc:docMk/>
            <pc:sldMk cId="2098296403" sldId="285"/>
            <ac:cxnSpMk id="70" creationId="{526D7FA3-4A2C-36E0-2843-CB80DD025FD8}"/>
          </ac:cxnSpMkLst>
        </pc:cxnChg>
        <pc:cxnChg chg="add del mod">
          <ac:chgData name="ilias majdi" userId="711c9d080c2bde12" providerId="LiveId" clId="{2543A225-D4AE-4D3F-98A6-EC638BA95151}" dt="2022-10-10T15:29:10.242" v="670" actId="478"/>
          <ac:cxnSpMkLst>
            <pc:docMk/>
            <pc:sldMk cId="2098296403" sldId="285"/>
            <ac:cxnSpMk id="73" creationId="{0F6F3582-11B8-791D-64D7-7BDF46F054DE}"/>
          </ac:cxnSpMkLst>
        </pc:cxnChg>
        <pc:cxnChg chg="add del mod">
          <ac:chgData name="ilias majdi" userId="711c9d080c2bde12" providerId="LiveId" clId="{2543A225-D4AE-4D3F-98A6-EC638BA95151}" dt="2022-10-10T15:29:11.297" v="671" actId="478"/>
          <ac:cxnSpMkLst>
            <pc:docMk/>
            <pc:sldMk cId="2098296403" sldId="285"/>
            <ac:cxnSpMk id="76" creationId="{59B18CFC-757E-5FE1-E8E2-B8207CF4B4E5}"/>
          </ac:cxnSpMkLst>
        </pc:cxnChg>
        <pc:cxnChg chg="add del mod">
          <ac:chgData name="ilias majdi" userId="711c9d080c2bde12" providerId="LiveId" clId="{2543A225-D4AE-4D3F-98A6-EC638BA95151}" dt="2022-10-10T15:29:12.417" v="672" actId="478"/>
          <ac:cxnSpMkLst>
            <pc:docMk/>
            <pc:sldMk cId="2098296403" sldId="285"/>
            <ac:cxnSpMk id="79" creationId="{F7CA9093-09F3-51D6-5ED2-C99DCCDD295B}"/>
          </ac:cxnSpMkLst>
        </pc:cxnChg>
        <pc:cxnChg chg="add del mod">
          <ac:chgData name="ilias majdi" userId="711c9d080c2bde12" providerId="LiveId" clId="{2543A225-D4AE-4D3F-98A6-EC638BA95151}" dt="2022-10-10T15:29:13.416" v="673" actId="478"/>
          <ac:cxnSpMkLst>
            <pc:docMk/>
            <pc:sldMk cId="2098296403" sldId="285"/>
            <ac:cxnSpMk id="101" creationId="{0187040C-28F2-9E9E-731C-484D8A782306}"/>
          </ac:cxnSpMkLst>
        </pc:cxnChg>
        <pc:cxnChg chg="add del mod">
          <ac:chgData name="ilias majdi" userId="711c9d080c2bde12" providerId="LiveId" clId="{2543A225-D4AE-4D3F-98A6-EC638BA95151}" dt="2022-10-10T15:29:08.078" v="668" actId="478"/>
          <ac:cxnSpMkLst>
            <pc:docMk/>
            <pc:sldMk cId="2098296403" sldId="285"/>
            <ac:cxnSpMk id="102" creationId="{3C080DDA-338B-99FA-0D2A-6451F5C5EE28}"/>
          </ac:cxnSpMkLst>
        </pc:cxnChg>
        <pc:cxnChg chg="add del mod">
          <ac:chgData name="ilias majdi" userId="711c9d080c2bde12" providerId="LiveId" clId="{2543A225-D4AE-4D3F-98A6-EC638BA95151}" dt="2022-10-10T15:55:34.222" v="1005" actId="478"/>
          <ac:cxnSpMkLst>
            <pc:docMk/>
            <pc:sldMk cId="2098296403" sldId="285"/>
            <ac:cxnSpMk id="115" creationId="{F9725E2B-4316-E083-8A5A-1AC8C04057B9}"/>
          </ac:cxnSpMkLst>
        </pc:cxnChg>
      </pc:sldChg>
      <pc:sldChg chg="mod modShow">
        <pc:chgData name="ilias majdi" userId="711c9d080c2bde12" providerId="LiveId" clId="{2543A225-D4AE-4D3F-98A6-EC638BA95151}" dt="2022-10-10T15:09:34.371" v="332" actId="729"/>
        <pc:sldMkLst>
          <pc:docMk/>
          <pc:sldMk cId="859061081" sldId="287"/>
        </pc:sldMkLst>
      </pc:sldChg>
      <pc:sldChg chg="modSp mod ord">
        <pc:chgData name="ilias majdi" userId="711c9d080c2bde12" providerId="LiveId" clId="{2543A225-D4AE-4D3F-98A6-EC638BA95151}" dt="2022-10-11T09:54:03.004" v="3108" actId="20577"/>
        <pc:sldMkLst>
          <pc:docMk/>
          <pc:sldMk cId="2362509531" sldId="288"/>
        </pc:sldMkLst>
        <pc:spChg chg="mod">
          <ac:chgData name="ilias majdi" userId="711c9d080c2bde12" providerId="LiveId" clId="{2543A225-D4AE-4D3F-98A6-EC638BA95151}" dt="2022-10-11T09:43:53.304" v="2967" actId="1076"/>
          <ac:spMkLst>
            <pc:docMk/>
            <pc:sldMk cId="2362509531" sldId="288"/>
            <ac:spMk id="4" creationId="{5948BCA5-69FB-B6E4-A767-F9E82CEC59E4}"/>
          </ac:spMkLst>
        </pc:spChg>
        <pc:spChg chg="mod">
          <ac:chgData name="ilias majdi" userId="711c9d080c2bde12" providerId="LiveId" clId="{2543A225-D4AE-4D3F-98A6-EC638BA95151}" dt="2022-10-11T09:42:47.847" v="2955" actId="20577"/>
          <ac:spMkLst>
            <pc:docMk/>
            <pc:sldMk cId="2362509531" sldId="288"/>
            <ac:spMk id="22" creationId="{F60EBEEF-4CFF-7D9E-A2EE-D263407897CE}"/>
          </ac:spMkLst>
        </pc:spChg>
        <pc:spChg chg="mod">
          <ac:chgData name="ilias majdi" userId="711c9d080c2bde12" providerId="LiveId" clId="{2543A225-D4AE-4D3F-98A6-EC638BA95151}" dt="2022-10-11T09:42:58.773" v="2962" actId="20577"/>
          <ac:spMkLst>
            <pc:docMk/>
            <pc:sldMk cId="2362509531" sldId="288"/>
            <ac:spMk id="23" creationId="{47A680F2-FA85-5B8E-EE3E-AA7BE6F02D1C}"/>
          </ac:spMkLst>
        </pc:spChg>
        <pc:spChg chg="mod">
          <ac:chgData name="ilias majdi" userId="711c9d080c2bde12" providerId="LiveId" clId="{2543A225-D4AE-4D3F-98A6-EC638BA95151}" dt="2022-10-10T19:12:25.387" v="2205" actId="14100"/>
          <ac:spMkLst>
            <pc:docMk/>
            <pc:sldMk cId="2362509531" sldId="288"/>
            <ac:spMk id="25" creationId="{DA62C2A5-A08E-FEB1-EE0C-99EE538FD446}"/>
          </ac:spMkLst>
        </pc:spChg>
        <pc:spChg chg="mod">
          <ac:chgData name="ilias majdi" userId="711c9d080c2bde12" providerId="LiveId" clId="{2543A225-D4AE-4D3F-98A6-EC638BA95151}" dt="2022-10-11T09:32:01.976" v="2949" actId="20577"/>
          <ac:spMkLst>
            <pc:docMk/>
            <pc:sldMk cId="2362509531" sldId="288"/>
            <ac:spMk id="85" creationId="{8AD5CED1-52D3-582F-B01C-8C7B448E766B}"/>
          </ac:spMkLst>
        </pc:spChg>
        <pc:spChg chg="mod">
          <ac:chgData name="ilias majdi" userId="711c9d080c2bde12" providerId="LiveId" clId="{2543A225-D4AE-4D3F-98A6-EC638BA95151}" dt="2022-10-11T09:54:03.004" v="3108" actId="20577"/>
          <ac:spMkLst>
            <pc:docMk/>
            <pc:sldMk cId="2362509531" sldId="288"/>
            <ac:spMk id="90" creationId="{95AA1F86-DF38-F992-24E4-3274DC6DF795}"/>
          </ac:spMkLst>
        </pc:spChg>
        <pc:grpChg chg="mod">
          <ac:chgData name="ilias majdi" userId="711c9d080c2bde12" providerId="LiveId" clId="{2543A225-D4AE-4D3F-98A6-EC638BA95151}" dt="2022-10-11T09:43:47.376" v="2965" actId="1076"/>
          <ac:grpSpMkLst>
            <pc:docMk/>
            <pc:sldMk cId="2362509531" sldId="288"/>
            <ac:grpSpMk id="79" creationId="{347EAE71-1FE3-0523-DF4A-C8FBA378D323}"/>
          </ac:grpSpMkLst>
        </pc:grpChg>
        <pc:graphicFrameChg chg="mod">
          <ac:chgData name="ilias majdi" userId="711c9d080c2bde12" providerId="LiveId" clId="{2543A225-D4AE-4D3F-98A6-EC638BA95151}" dt="2022-10-11T09:43:12.994" v="2963" actId="14100"/>
          <ac:graphicFrameMkLst>
            <pc:docMk/>
            <pc:sldMk cId="2362509531" sldId="288"/>
            <ac:graphicFrameMk id="65" creationId="{FAA7AB17-2F96-B4DF-B56D-EC4E80BEFD09}"/>
          </ac:graphicFrameMkLst>
        </pc:graphicFrameChg>
        <pc:graphicFrameChg chg="mod">
          <ac:chgData name="ilias majdi" userId="711c9d080c2bde12" providerId="LiveId" clId="{2543A225-D4AE-4D3F-98A6-EC638BA95151}" dt="2022-10-11T09:43:16.382" v="2964" actId="14100"/>
          <ac:graphicFrameMkLst>
            <pc:docMk/>
            <pc:sldMk cId="2362509531" sldId="288"/>
            <ac:graphicFrameMk id="73" creationId="{A010EB34-A8BF-B5ED-E642-56EEB6D60211}"/>
          </ac:graphicFrameMkLst>
        </pc:graphicFrameChg>
      </pc:sldChg>
      <pc:sldChg chg="addSp modSp mod">
        <pc:chgData name="ilias majdi" userId="711c9d080c2bde12" providerId="LiveId" clId="{2543A225-D4AE-4D3F-98A6-EC638BA95151}" dt="2022-10-10T15:00:07.796" v="277" actId="120"/>
        <pc:sldMkLst>
          <pc:docMk/>
          <pc:sldMk cId="155051992" sldId="289"/>
        </pc:sldMkLst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16" creationId="{3EFBE375-2B7D-1D97-EB51-6CCC075A0377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23" creationId="{148FB40D-A838-09DA-E521-C199C3567F9B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27" creationId="{12B56517-2F9B-6A7E-4D5A-C6703C73422F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43" creationId="{E0CDC52B-9479-7AC8-AD9D-5A159D0D6BC0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55" creationId="{BEA97146-D6CA-34C3-B109-FEDD7E10F9BE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65" creationId="{9BF139CF-FEAF-FD60-2978-187082A642AE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66" creationId="{BADA6446-E2F6-F949-551C-CA7CB7DE083C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70" creationId="{C2713935-FE41-0B67-5512-25DCC51C5CEC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85" creationId="{C980536B-9CDD-6F18-A4DA-BD64F8C38D04}"/>
          </ac:spMkLst>
        </pc:spChg>
        <pc:spChg chg="add mod">
          <ac:chgData name="ilias majdi" userId="711c9d080c2bde12" providerId="LiveId" clId="{2543A225-D4AE-4D3F-98A6-EC638BA95151}" dt="2022-10-10T15:00:07.796" v="277" actId="120"/>
          <ac:spMkLst>
            <pc:docMk/>
            <pc:sldMk cId="155051992" sldId="289"/>
            <ac:spMk id="86" creationId="{6A7EE96B-2054-94BD-0B04-83B13A2504FC}"/>
          </ac:spMkLst>
        </pc:spChg>
        <pc:spChg chg="mod">
          <ac:chgData name="ilias majdi" userId="711c9d080c2bde12" providerId="LiveId" clId="{2543A225-D4AE-4D3F-98A6-EC638BA95151}" dt="2022-10-10T14:45:32.953" v="24" actId="20577"/>
          <ac:spMkLst>
            <pc:docMk/>
            <pc:sldMk cId="155051992" sldId="289"/>
            <ac:spMk id="191" creationId="{FBD38B30-03FE-F0A5-2F83-6B99A3B8C219}"/>
          </ac:spMkLst>
        </pc:sp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20" creationId="{01514065-8020-078E-D3F3-AE835597E1DB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22" creationId="{E39E1E47-5A79-E862-A83A-DEFF198C219D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25" creationId="{D902820D-B1ED-EB42-2510-CD68D2EB1407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29" creationId="{E77A4406-1913-E75D-5224-1037C387C209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51" creationId="{37568E30-C4AB-85C5-0BBB-A287707B08B7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63" creationId="{E0764605-B4AA-157C-0101-3464770C8272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67" creationId="{A818E6EF-FFB0-B966-85DD-6184901038FB}"/>
          </ac:picMkLst>
        </pc:picChg>
        <pc:picChg chg="add mod">
          <ac:chgData name="ilias majdi" userId="711c9d080c2bde12" providerId="LiveId" clId="{2543A225-D4AE-4D3F-98A6-EC638BA95151}" dt="2022-10-10T14:58:54.824" v="203" actId="1038"/>
          <ac:picMkLst>
            <pc:docMk/>
            <pc:sldMk cId="155051992" sldId="289"/>
            <ac:picMk id="73" creationId="{5A3997C0-E645-44D2-C74E-AFE58CE843C5}"/>
          </ac:picMkLst>
        </pc:picChg>
        <pc:picChg chg="add mod">
          <ac:chgData name="ilias majdi" userId="711c9d080c2bde12" providerId="LiveId" clId="{2543A225-D4AE-4D3F-98A6-EC638BA95151}" dt="2022-10-10T14:59:28.040" v="235" actId="1036"/>
          <ac:picMkLst>
            <pc:docMk/>
            <pc:sldMk cId="155051992" sldId="289"/>
            <ac:picMk id="82" creationId="{D2E4EC98-8657-372A-C982-1B965F92C83A}"/>
          </ac:picMkLst>
        </pc:picChg>
        <pc:picChg chg="add mod">
          <ac:chgData name="ilias majdi" userId="711c9d080c2bde12" providerId="LiveId" clId="{2543A225-D4AE-4D3F-98A6-EC638BA95151}" dt="2022-10-10T14:59:38.608" v="272" actId="1036"/>
          <ac:picMkLst>
            <pc:docMk/>
            <pc:sldMk cId="155051992" sldId="289"/>
            <ac:picMk id="87" creationId="{78E4D77F-5ED2-B28D-6462-02D7618E2040}"/>
          </ac:picMkLst>
        </pc:picChg>
      </pc:sldChg>
      <pc:sldChg chg="mod ord modShow">
        <pc:chgData name="ilias majdi" userId="711c9d080c2bde12" providerId="LiveId" clId="{2543A225-D4AE-4D3F-98A6-EC638BA95151}" dt="2022-10-10T15:09:34.371" v="332" actId="729"/>
        <pc:sldMkLst>
          <pc:docMk/>
          <pc:sldMk cId="416813425" sldId="290"/>
        </pc:sldMkLst>
      </pc:sldChg>
      <pc:sldChg chg="addSp delSp modSp add mod">
        <pc:chgData name="ilias majdi" userId="711c9d080c2bde12" providerId="LiveId" clId="{2543A225-D4AE-4D3F-98A6-EC638BA95151}" dt="2022-10-10T15:04:59.992" v="298" actId="167"/>
        <pc:sldMkLst>
          <pc:docMk/>
          <pc:sldMk cId="2648841580" sldId="291"/>
        </pc:sldMkLst>
        <pc:spChg chg="mod">
          <ac:chgData name="ilias majdi" userId="711c9d080c2bde12" providerId="LiveId" clId="{2543A225-D4AE-4D3F-98A6-EC638BA95151}" dt="2022-10-10T15:03:46.739" v="286" actId="1076"/>
          <ac:spMkLst>
            <pc:docMk/>
            <pc:sldMk cId="2648841580" sldId="291"/>
            <ac:spMk id="4" creationId="{5948BCA5-69FB-B6E4-A767-F9E82CEC59E4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16" creationId="{3EFBE375-2B7D-1D97-EB51-6CCC075A0377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23" creationId="{148FB40D-A838-09DA-E521-C199C3567F9B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27" creationId="{12B56517-2F9B-6A7E-4D5A-C6703C73422F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43" creationId="{E0CDC52B-9479-7AC8-AD9D-5A159D0D6BC0}"/>
          </ac:spMkLst>
        </pc:spChg>
        <pc:spChg chg="mod">
          <ac:chgData name="ilias majdi" userId="711c9d080c2bde12" providerId="LiveId" clId="{2543A225-D4AE-4D3F-98A6-EC638BA95151}" dt="2022-10-10T15:00:57.339" v="280" actId="208"/>
          <ac:spMkLst>
            <pc:docMk/>
            <pc:sldMk cId="2648841580" sldId="291"/>
            <ac:spMk id="45" creationId="{862C0CBD-09F7-A08C-1BC5-9BDE29FBF188}"/>
          </ac:spMkLst>
        </pc:spChg>
        <pc:spChg chg="mod">
          <ac:chgData name="ilias majdi" userId="711c9d080c2bde12" providerId="LiveId" clId="{2543A225-D4AE-4D3F-98A6-EC638BA95151}" dt="2022-10-10T15:01:49.738" v="283" actId="208"/>
          <ac:spMkLst>
            <pc:docMk/>
            <pc:sldMk cId="2648841580" sldId="291"/>
            <ac:spMk id="49" creationId="{D882183C-18F7-A479-7397-FF1E188FED33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55" creationId="{BEA97146-D6CA-34C3-B109-FEDD7E10F9BE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65" creationId="{9BF139CF-FEAF-FD60-2978-187082A642AE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66" creationId="{BADA6446-E2F6-F949-551C-CA7CB7DE083C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70" creationId="{C2713935-FE41-0B67-5512-25DCC51C5CEC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85" creationId="{C980536B-9CDD-6F18-A4DA-BD64F8C38D04}"/>
          </ac:spMkLst>
        </pc:spChg>
        <pc:spChg chg="del">
          <ac:chgData name="ilias majdi" userId="711c9d080c2bde12" providerId="LiveId" clId="{2543A225-D4AE-4D3F-98A6-EC638BA95151}" dt="2022-10-10T15:03:41.275" v="284" actId="478"/>
          <ac:spMkLst>
            <pc:docMk/>
            <pc:sldMk cId="2648841580" sldId="291"/>
            <ac:spMk id="86" creationId="{6A7EE96B-2054-94BD-0B04-83B13A2504FC}"/>
          </ac:spMkLst>
        </pc:spChg>
        <pc:spChg chg="del mod">
          <ac:chgData name="ilias majdi" userId="711c9d080c2bde12" providerId="LiveId" clId="{2543A225-D4AE-4D3F-98A6-EC638BA95151}" dt="2022-10-10T15:03:52.010" v="288" actId="478"/>
          <ac:spMkLst>
            <pc:docMk/>
            <pc:sldMk cId="2648841580" sldId="291"/>
            <ac:spMk id="180" creationId="{377A205D-533B-73F8-9895-453ADF300EB7}"/>
          </ac:spMkLst>
        </pc:spChg>
        <pc:spChg chg="del">
          <ac:chgData name="ilias majdi" userId="711c9d080c2bde12" providerId="LiveId" clId="{2543A225-D4AE-4D3F-98A6-EC638BA95151}" dt="2022-10-10T15:03:52.010" v="288" actId="478"/>
          <ac:spMkLst>
            <pc:docMk/>
            <pc:sldMk cId="2648841580" sldId="291"/>
            <ac:spMk id="181" creationId="{D330C2FF-819A-524C-70A1-436F78E52D81}"/>
          </ac:spMkLst>
        </pc:spChg>
        <pc:grpChg chg="del">
          <ac:chgData name="ilias majdi" userId="711c9d080c2bde12" providerId="LiveId" clId="{2543A225-D4AE-4D3F-98A6-EC638BA95151}" dt="2022-10-10T15:03:41.275" v="284" actId="478"/>
          <ac:grpSpMkLst>
            <pc:docMk/>
            <pc:sldMk cId="2648841580" sldId="291"/>
            <ac:grpSpMk id="172" creationId="{0847B41A-CBD5-775D-6C13-3F924433694B}"/>
          </ac:grpSpMkLst>
        </pc:grpChg>
        <pc:grpChg chg="del">
          <ac:chgData name="ilias majdi" userId="711c9d080c2bde12" providerId="LiveId" clId="{2543A225-D4AE-4D3F-98A6-EC638BA95151}" dt="2022-10-10T15:03:41.275" v="284" actId="478"/>
          <ac:grpSpMkLst>
            <pc:docMk/>
            <pc:sldMk cId="2648841580" sldId="291"/>
            <ac:grpSpMk id="182" creationId="{BA8E58BC-0F43-F08E-A6D8-C8CD9652A96F}"/>
          </ac:grpSpMkLst>
        </pc:grpChg>
        <pc:grpChg chg="del">
          <ac:chgData name="ilias majdi" userId="711c9d080c2bde12" providerId="LiveId" clId="{2543A225-D4AE-4D3F-98A6-EC638BA95151}" dt="2022-10-10T15:03:41.275" v="284" actId="478"/>
          <ac:grpSpMkLst>
            <pc:docMk/>
            <pc:sldMk cId="2648841580" sldId="291"/>
            <ac:grpSpMk id="188" creationId="{95142D1A-36F1-FF1E-99F6-32F4B0360CC8}"/>
          </ac:grpSpMkLst>
        </pc:grpChg>
        <pc:grpChg chg="del">
          <ac:chgData name="ilias majdi" userId="711c9d080c2bde12" providerId="LiveId" clId="{2543A225-D4AE-4D3F-98A6-EC638BA95151}" dt="2022-10-10T15:03:41.275" v="284" actId="478"/>
          <ac:grpSpMkLst>
            <pc:docMk/>
            <pc:sldMk cId="2648841580" sldId="291"/>
            <ac:grpSpMk id="189" creationId="{8D717956-0FBB-0B96-2BF0-6AE0590446C2}"/>
          </ac:grpSpMkLst>
        </pc:grpChg>
        <pc:graphicFrameChg chg="del">
          <ac:chgData name="ilias majdi" userId="711c9d080c2bde12" providerId="LiveId" clId="{2543A225-D4AE-4D3F-98A6-EC638BA95151}" dt="2022-10-10T15:03:41.275" v="284" actId="478"/>
          <ac:graphicFrameMkLst>
            <pc:docMk/>
            <pc:sldMk cId="2648841580" sldId="291"/>
            <ac:graphicFrameMk id="155" creationId="{0DF2DCF1-CCEB-D54C-B926-4AA23B892585}"/>
          </ac:graphicFrameMkLst>
        </pc:graphicFrameChg>
        <pc:graphicFrameChg chg="del">
          <ac:chgData name="ilias majdi" userId="711c9d080c2bde12" providerId="LiveId" clId="{2543A225-D4AE-4D3F-98A6-EC638BA95151}" dt="2022-10-10T15:03:41.275" v="284" actId="478"/>
          <ac:graphicFrameMkLst>
            <pc:docMk/>
            <pc:sldMk cId="2648841580" sldId="291"/>
            <ac:graphicFrameMk id="173" creationId="{9A29DC5A-AFB3-842E-8052-3BA5ACF9FD96}"/>
          </ac:graphicFrameMkLst>
        </pc:graphicFrameChg>
        <pc:graphicFrameChg chg="del">
          <ac:chgData name="ilias majdi" userId="711c9d080c2bde12" providerId="LiveId" clId="{2543A225-D4AE-4D3F-98A6-EC638BA95151}" dt="2022-10-10T15:03:41.275" v="284" actId="478"/>
          <ac:graphicFrameMkLst>
            <pc:docMk/>
            <pc:sldMk cId="2648841580" sldId="291"/>
            <ac:graphicFrameMk id="179" creationId="{54C435BA-4C5C-FEEB-2EBE-3A5377012F00}"/>
          </ac:graphicFrameMkLst>
        </pc:graphicFrame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2" creationId="{EC0A1B11-1071-CE9F-0566-423B74632CE7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5" creationId="{30194217-0A49-08BD-2B53-1D8E55BE3E69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12" creationId="{C4FAF148-7E61-4411-5E11-396973F06341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20" creationId="{01514065-8020-078E-D3F3-AE835597E1DB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22" creationId="{E39E1E47-5A79-E862-A83A-DEFF198C219D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25" creationId="{D902820D-B1ED-EB42-2510-CD68D2EB1407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29" creationId="{E77A4406-1913-E75D-5224-1037C387C209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51" creationId="{37568E30-C4AB-85C5-0BBB-A287707B08B7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63" creationId="{E0764605-B4AA-157C-0101-3464770C8272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67" creationId="{A818E6EF-FFB0-B966-85DD-6184901038FB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73" creationId="{5A3997C0-E645-44D2-C74E-AFE58CE843C5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82" creationId="{D2E4EC98-8657-372A-C982-1B965F92C83A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87" creationId="{78E4D77F-5ED2-B28D-6462-02D7618E2040}"/>
          </ac:picMkLst>
        </pc:picChg>
        <pc:picChg chg="add mod ord">
          <ac:chgData name="ilias majdi" userId="711c9d080c2bde12" providerId="LiveId" clId="{2543A225-D4AE-4D3F-98A6-EC638BA95151}" dt="2022-10-10T15:04:59.992" v="298" actId="167"/>
          <ac:picMkLst>
            <pc:docMk/>
            <pc:sldMk cId="2648841580" sldId="291"/>
            <ac:picMk id="90" creationId="{DC7F689C-B654-DCAA-1DB7-99487E2038F3}"/>
          </ac:picMkLst>
        </pc:picChg>
        <pc:picChg chg="add mod ord">
          <ac:chgData name="ilias majdi" userId="711c9d080c2bde12" providerId="LiveId" clId="{2543A225-D4AE-4D3F-98A6-EC638BA95151}" dt="2022-10-10T15:04:59.992" v="298" actId="167"/>
          <ac:picMkLst>
            <pc:docMk/>
            <pc:sldMk cId="2648841580" sldId="291"/>
            <ac:picMk id="93" creationId="{4C7D44C0-F164-86CF-5504-B594D30F00FF}"/>
          </ac:picMkLst>
        </pc:picChg>
        <pc:picChg chg="add mod ord">
          <ac:chgData name="ilias majdi" userId="711c9d080c2bde12" providerId="LiveId" clId="{2543A225-D4AE-4D3F-98A6-EC638BA95151}" dt="2022-10-10T15:04:59.992" v="298" actId="167"/>
          <ac:picMkLst>
            <pc:docMk/>
            <pc:sldMk cId="2648841580" sldId="291"/>
            <ac:picMk id="95" creationId="{01C7E338-D834-8938-2B91-345CE1182625}"/>
          </ac:picMkLst>
        </pc:picChg>
        <pc:picChg chg="del">
          <ac:chgData name="ilias majdi" userId="711c9d080c2bde12" providerId="LiveId" clId="{2543A225-D4AE-4D3F-98A6-EC638BA95151}" dt="2022-10-10T15:03:41.275" v="284" actId="478"/>
          <ac:picMkLst>
            <pc:docMk/>
            <pc:sldMk cId="2648841580" sldId="291"/>
            <ac:picMk id="187" creationId="{DF98534C-4259-FACC-1A81-8DE6B68D5B6D}"/>
          </ac:picMkLst>
        </pc:picChg>
      </pc:sldChg>
      <pc:sldChg chg="addSp modSp add mod">
        <pc:chgData name="ilias majdi" userId="711c9d080c2bde12" providerId="LiveId" clId="{2543A225-D4AE-4D3F-98A6-EC638BA95151}" dt="2022-10-10T15:06:47.662" v="316" actId="208"/>
        <pc:sldMkLst>
          <pc:docMk/>
          <pc:sldMk cId="3130035280" sldId="292"/>
        </pc:sldMkLst>
        <pc:spChg chg="mod">
          <ac:chgData name="ilias majdi" userId="711c9d080c2bde12" providerId="LiveId" clId="{2543A225-D4AE-4D3F-98A6-EC638BA95151}" dt="2022-10-10T15:06:47.662" v="316" actId="208"/>
          <ac:spMkLst>
            <pc:docMk/>
            <pc:sldMk cId="3130035280" sldId="292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0T15:04:05.292" v="291" actId="208"/>
          <ac:spMkLst>
            <pc:docMk/>
            <pc:sldMk cId="3130035280" sldId="292"/>
            <ac:spMk id="53" creationId="{F17A3A38-47F3-6FC3-9895-91999C1C43B0}"/>
          </ac:spMkLst>
        </pc:spChg>
        <pc:picChg chg="add mod ord">
          <ac:chgData name="ilias majdi" userId="711c9d080c2bde12" providerId="LiveId" clId="{2543A225-D4AE-4D3F-98A6-EC638BA95151}" dt="2022-10-10T15:05:05.973" v="300" actId="167"/>
          <ac:picMkLst>
            <pc:docMk/>
            <pc:sldMk cId="3130035280" sldId="292"/>
            <ac:picMk id="2" creationId="{0AC3AB2D-164C-0F64-1071-B5AE012CD42B}"/>
          </ac:picMkLst>
        </pc:picChg>
        <pc:picChg chg="add mod ord">
          <ac:chgData name="ilias majdi" userId="711c9d080c2bde12" providerId="LiveId" clId="{2543A225-D4AE-4D3F-98A6-EC638BA95151}" dt="2022-10-10T15:05:05.973" v="300" actId="167"/>
          <ac:picMkLst>
            <pc:docMk/>
            <pc:sldMk cId="3130035280" sldId="292"/>
            <ac:picMk id="5" creationId="{FD1D3E6F-8A7A-A692-B7BC-817CFEE62BC4}"/>
          </ac:picMkLst>
        </pc:picChg>
        <pc:picChg chg="add mod ord">
          <ac:chgData name="ilias majdi" userId="711c9d080c2bde12" providerId="LiveId" clId="{2543A225-D4AE-4D3F-98A6-EC638BA95151}" dt="2022-10-10T15:05:05.973" v="300" actId="167"/>
          <ac:picMkLst>
            <pc:docMk/>
            <pc:sldMk cId="3130035280" sldId="292"/>
            <ac:picMk id="12" creationId="{5E17683C-A43F-D619-31A7-415A1D00528D}"/>
          </ac:picMkLst>
        </pc:picChg>
      </pc:sldChg>
      <pc:sldChg chg="addSp modSp add mod">
        <pc:chgData name="ilias majdi" userId="711c9d080c2bde12" providerId="LiveId" clId="{2543A225-D4AE-4D3F-98A6-EC638BA95151}" dt="2022-10-10T15:06:57.889" v="320" actId="208"/>
        <pc:sldMkLst>
          <pc:docMk/>
          <pc:sldMk cId="1806805966" sldId="293"/>
        </pc:sldMkLst>
        <pc:spChg chg="mod">
          <ac:chgData name="ilias majdi" userId="711c9d080c2bde12" providerId="LiveId" clId="{2543A225-D4AE-4D3F-98A6-EC638BA95151}" dt="2022-10-10T15:06:53.468" v="318" actId="208"/>
          <ac:spMkLst>
            <pc:docMk/>
            <pc:sldMk cId="1806805966" sldId="293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0T15:06:57.889" v="320" actId="208"/>
          <ac:spMkLst>
            <pc:docMk/>
            <pc:sldMk cId="1806805966" sldId="293"/>
            <ac:spMk id="53" creationId="{F17A3A38-47F3-6FC3-9895-91999C1C43B0}"/>
          </ac:spMkLst>
        </pc:spChg>
        <pc:spChg chg="mod">
          <ac:chgData name="ilias majdi" userId="711c9d080c2bde12" providerId="LiveId" clId="{2543A225-D4AE-4D3F-98A6-EC638BA95151}" dt="2022-10-10T15:04:15.240" v="294" actId="208"/>
          <ac:spMkLst>
            <pc:docMk/>
            <pc:sldMk cId="1806805966" sldId="293"/>
            <ac:spMk id="96" creationId="{E02A698D-F362-025E-F64B-F261FD63F375}"/>
          </ac:spMkLst>
        </pc:spChg>
        <pc:picChg chg="add mod ord">
          <ac:chgData name="ilias majdi" userId="711c9d080c2bde12" providerId="LiveId" clId="{2543A225-D4AE-4D3F-98A6-EC638BA95151}" dt="2022-10-10T15:05:11.374" v="302" actId="167"/>
          <ac:picMkLst>
            <pc:docMk/>
            <pc:sldMk cId="1806805966" sldId="293"/>
            <ac:picMk id="2" creationId="{E942BE10-D756-7556-0851-D6D3CBC216EC}"/>
          </ac:picMkLst>
        </pc:picChg>
        <pc:picChg chg="add mod ord">
          <ac:chgData name="ilias majdi" userId="711c9d080c2bde12" providerId="LiveId" clId="{2543A225-D4AE-4D3F-98A6-EC638BA95151}" dt="2022-10-10T15:05:11.374" v="302" actId="167"/>
          <ac:picMkLst>
            <pc:docMk/>
            <pc:sldMk cId="1806805966" sldId="293"/>
            <ac:picMk id="5" creationId="{7185901F-4FB2-25FB-CFFC-BD21D41A0E99}"/>
          </ac:picMkLst>
        </pc:picChg>
        <pc:picChg chg="add mod ord">
          <ac:chgData name="ilias majdi" userId="711c9d080c2bde12" providerId="LiveId" clId="{2543A225-D4AE-4D3F-98A6-EC638BA95151}" dt="2022-10-10T15:05:11.374" v="302" actId="167"/>
          <ac:picMkLst>
            <pc:docMk/>
            <pc:sldMk cId="1806805966" sldId="293"/>
            <ac:picMk id="12" creationId="{90E88011-F86A-C007-2FEB-AB35D837BD8B}"/>
          </ac:picMkLst>
        </pc:picChg>
      </pc:sldChg>
      <pc:sldChg chg="addSp delSp modSp add mod ord">
        <pc:chgData name="ilias majdi" userId="711c9d080c2bde12" providerId="LiveId" clId="{2543A225-D4AE-4D3F-98A6-EC638BA95151}" dt="2022-10-10T15:08:37.037" v="331"/>
        <pc:sldMkLst>
          <pc:docMk/>
          <pc:sldMk cId="1659753905" sldId="294"/>
        </pc:sldMkLst>
        <pc:spChg chg="del">
          <ac:chgData name="ilias majdi" userId="711c9d080c2bde12" providerId="LiveId" clId="{2543A225-D4AE-4D3F-98A6-EC638BA95151}" dt="2022-10-10T15:08:35.848" v="330" actId="478"/>
          <ac:spMkLst>
            <pc:docMk/>
            <pc:sldMk cId="1659753905" sldId="294"/>
            <ac:spMk id="15" creationId="{5892CBD1-656F-F487-E4B0-2397D5124546}"/>
          </ac:spMkLst>
        </pc:spChg>
        <pc:spChg chg="add mod">
          <ac:chgData name="ilias majdi" userId="711c9d080c2bde12" providerId="LiveId" clId="{2543A225-D4AE-4D3F-98A6-EC638BA95151}" dt="2022-10-10T15:08:37.037" v="331"/>
          <ac:spMkLst>
            <pc:docMk/>
            <pc:sldMk cId="1659753905" sldId="294"/>
            <ac:spMk id="16" creationId="{3E35EC6D-486E-937C-3AFA-B979A651F657}"/>
          </ac:spMkLst>
        </pc:spChg>
        <pc:spChg chg="add mod">
          <ac:chgData name="ilias majdi" userId="711c9d080c2bde12" providerId="LiveId" clId="{2543A225-D4AE-4D3F-98A6-EC638BA95151}" dt="2022-10-10T15:08:37.037" v="331"/>
          <ac:spMkLst>
            <pc:docMk/>
            <pc:sldMk cId="1659753905" sldId="294"/>
            <ac:spMk id="20" creationId="{3767C85D-6575-BFA0-63AB-E05DFCA3CB96}"/>
          </ac:spMkLst>
        </pc:spChg>
        <pc:spChg chg="add mod">
          <ac:chgData name="ilias majdi" userId="711c9d080c2bde12" providerId="LiveId" clId="{2543A225-D4AE-4D3F-98A6-EC638BA95151}" dt="2022-10-10T15:08:37.037" v="331"/>
          <ac:spMkLst>
            <pc:docMk/>
            <pc:sldMk cId="1659753905" sldId="294"/>
            <ac:spMk id="22" creationId="{7C788B90-732D-F2BD-ED97-DF7DB69707B5}"/>
          </ac:spMkLst>
        </pc:spChg>
        <pc:spChg chg="add mod">
          <ac:chgData name="ilias majdi" userId="711c9d080c2bde12" providerId="LiveId" clId="{2543A225-D4AE-4D3F-98A6-EC638BA95151}" dt="2022-10-10T15:08:37.037" v="331"/>
          <ac:spMkLst>
            <pc:docMk/>
            <pc:sldMk cId="1659753905" sldId="294"/>
            <ac:spMk id="23" creationId="{0C6848E1-82C4-7F06-BC2F-792EECBBB450}"/>
          </ac:spMkLst>
        </pc:spChg>
        <pc:spChg chg="add mod">
          <ac:chgData name="ilias majdi" userId="711c9d080c2bde12" providerId="LiveId" clId="{2543A225-D4AE-4D3F-98A6-EC638BA95151}" dt="2022-10-10T15:08:37.037" v="331"/>
          <ac:spMkLst>
            <pc:docMk/>
            <pc:sldMk cId="1659753905" sldId="294"/>
            <ac:spMk id="25" creationId="{252A8BE5-118E-059B-8D04-F5C56AB60431}"/>
          </ac:spMkLst>
        </pc:spChg>
        <pc:spChg chg="del">
          <ac:chgData name="ilias majdi" userId="711c9d080c2bde12" providerId="LiveId" clId="{2543A225-D4AE-4D3F-98A6-EC638BA95151}" dt="2022-10-10T15:08:35.848" v="330" actId="478"/>
          <ac:spMkLst>
            <pc:docMk/>
            <pc:sldMk cId="1659753905" sldId="294"/>
            <ac:spMk id="30" creationId="{1C6A7DE6-7481-E987-6966-9ED224A66C69}"/>
          </ac:spMkLst>
        </pc:spChg>
        <pc:spChg chg="del">
          <ac:chgData name="ilias majdi" userId="711c9d080c2bde12" providerId="LiveId" clId="{2543A225-D4AE-4D3F-98A6-EC638BA95151}" dt="2022-10-10T15:08:35.848" v="330" actId="478"/>
          <ac:spMkLst>
            <pc:docMk/>
            <pc:sldMk cId="1659753905" sldId="294"/>
            <ac:spMk id="32" creationId="{BDA2AF30-BE83-1683-BBA3-72AF559AB748}"/>
          </ac:spMkLst>
        </pc:spChg>
        <pc:spChg chg="del">
          <ac:chgData name="ilias majdi" userId="711c9d080c2bde12" providerId="LiveId" clId="{2543A225-D4AE-4D3F-98A6-EC638BA95151}" dt="2022-10-10T15:08:35.848" v="330" actId="478"/>
          <ac:spMkLst>
            <pc:docMk/>
            <pc:sldMk cId="1659753905" sldId="294"/>
            <ac:spMk id="35" creationId="{DAABBB77-4F17-892E-A3D2-8545E0A68F20}"/>
          </ac:spMkLst>
        </pc:spChg>
        <pc:spChg chg="del">
          <ac:chgData name="ilias majdi" userId="711c9d080c2bde12" providerId="LiveId" clId="{2543A225-D4AE-4D3F-98A6-EC638BA95151}" dt="2022-10-10T15:08:35.848" v="330" actId="478"/>
          <ac:spMkLst>
            <pc:docMk/>
            <pc:sldMk cId="1659753905" sldId="294"/>
            <ac:spMk id="39" creationId="{DB231898-6A1C-6625-96B7-74282195B170}"/>
          </ac:spMkLst>
        </pc:spChg>
        <pc:spChg chg="mod">
          <ac:chgData name="ilias majdi" userId="711c9d080c2bde12" providerId="LiveId" clId="{2543A225-D4AE-4D3F-98A6-EC638BA95151}" dt="2022-10-10T15:05:33.219" v="307" actId="208"/>
          <ac:spMkLst>
            <pc:docMk/>
            <pc:sldMk cId="1659753905" sldId="294"/>
            <ac:spMk id="57" creationId="{4BAE94AB-9B9A-3AB3-CBA6-6CA75A08CBFF}"/>
          </ac:spMkLst>
        </pc:spChg>
        <pc:spChg chg="mod">
          <ac:chgData name="ilias majdi" userId="711c9d080c2bde12" providerId="LiveId" clId="{2543A225-D4AE-4D3F-98A6-EC638BA95151}" dt="2022-10-10T15:06:26.836" v="312" actId="208"/>
          <ac:spMkLst>
            <pc:docMk/>
            <pc:sldMk cId="1659753905" sldId="294"/>
            <ac:spMk id="61" creationId="{65AF513D-90D7-779C-4499-3E949ED1A7D4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82" creationId="{5E77A453-A212-890B-6ECD-6ACD14ABD5B5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85" creationId="{8AD5CED1-52D3-582F-B01C-8C7B448E766B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86" creationId="{CE5DBFCD-FE85-FA8C-93D2-EB162231EA26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87" creationId="{EC34FDC6-37D2-7A7A-9FFB-FB011D336FFC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90" creationId="{95AA1F86-DF38-F992-24E4-3274DC6DF795}"/>
          </ac:spMkLst>
        </pc:spChg>
        <pc:spChg chg="del">
          <ac:chgData name="ilias majdi" userId="711c9d080c2bde12" providerId="LiveId" clId="{2543A225-D4AE-4D3F-98A6-EC638BA95151}" dt="2022-10-10T15:04:43.779" v="296" actId="478"/>
          <ac:spMkLst>
            <pc:docMk/>
            <pc:sldMk cId="1659753905" sldId="294"/>
            <ac:spMk id="93" creationId="{8D94F5BB-1199-DE5F-320F-C28925DD131B}"/>
          </ac:spMkLst>
        </pc:sp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65" creationId="{FAA7AB17-2F96-B4DF-B56D-EC4E80BEFD09}"/>
          </ac:graphicFrameMkLst>
        </pc:graphicFrame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66" creationId="{39AE96B0-8AC0-A2D1-F1E2-5F0F45124589}"/>
          </ac:graphicFrameMkLst>
        </pc:graphicFrame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67" creationId="{3DAFF627-B832-B43B-D847-1D1AEF8E58E8}"/>
          </ac:graphicFrameMkLst>
        </pc:graphicFrame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70" creationId="{95B242AF-7197-7760-3E27-603415554E06}"/>
          </ac:graphicFrameMkLst>
        </pc:graphicFrame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73" creationId="{8B5745A3-CC62-870E-8390-22C222E9661C}"/>
          </ac:graphicFrameMkLst>
        </pc:graphicFrameChg>
        <pc:graphicFrameChg chg="del">
          <ac:chgData name="ilias majdi" userId="711c9d080c2bde12" providerId="LiveId" clId="{2543A225-D4AE-4D3F-98A6-EC638BA95151}" dt="2022-10-10T15:04:43.779" v="296" actId="478"/>
          <ac:graphicFrameMkLst>
            <pc:docMk/>
            <pc:sldMk cId="1659753905" sldId="294"/>
            <ac:graphicFrameMk id="76" creationId="{8391C22A-89C5-43B2-2704-E46B5DF9B316}"/>
          </ac:graphicFrameMkLst>
        </pc:graphicFrameChg>
      </pc:sldChg>
      <pc:sldChg chg="addSp delSp modSp add mod">
        <pc:chgData name="ilias majdi" userId="711c9d080c2bde12" providerId="LiveId" clId="{2543A225-D4AE-4D3F-98A6-EC638BA95151}" dt="2022-10-12T09:44:47.962" v="8234" actId="478"/>
        <pc:sldMkLst>
          <pc:docMk/>
          <pc:sldMk cId="3798388612" sldId="295"/>
        </pc:sldMkLst>
        <pc:spChg chg="mod">
          <ac:chgData name="ilias majdi" userId="711c9d080c2bde12" providerId="LiveId" clId="{2543A225-D4AE-4D3F-98A6-EC638BA95151}" dt="2022-10-10T15:05:40.045" v="309" actId="208"/>
          <ac:spMkLst>
            <pc:docMk/>
            <pc:sldMk cId="3798388612" sldId="295"/>
            <ac:spMk id="10" creationId="{428AFD0C-DF5F-C04A-2C00-8617A893B05C}"/>
          </ac:spMkLst>
        </pc:spChg>
        <pc:spChg chg="del">
          <ac:chgData name="ilias majdi" userId="711c9d080c2bde12" providerId="LiveId" clId="{2543A225-D4AE-4D3F-98A6-EC638BA95151}" dt="2022-10-10T15:08:11.839" v="326" actId="478"/>
          <ac:spMkLst>
            <pc:docMk/>
            <pc:sldMk cId="3798388612" sldId="295"/>
            <ac:spMk id="15" creationId="{5892CBD1-656F-F487-E4B0-2397D5124546}"/>
          </ac:spMkLst>
        </pc:spChg>
        <pc:spChg chg="add mod">
          <ac:chgData name="ilias majdi" userId="711c9d080c2bde12" providerId="LiveId" clId="{2543A225-D4AE-4D3F-98A6-EC638BA95151}" dt="2022-10-10T15:08:12.719" v="327"/>
          <ac:spMkLst>
            <pc:docMk/>
            <pc:sldMk cId="3798388612" sldId="295"/>
            <ac:spMk id="16" creationId="{C9932904-FB00-A66E-C700-22208B2A02AB}"/>
          </ac:spMkLst>
        </pc:spChg>
        <pc:spChg chg="add mod">
          <ac:chgData name="ilias majdi" userId="711c9d080c2bde12" providerId="LiveId" clId="{2543A225-D4AE-4D3F-98A6-EC638BA95151}" dt="2022-10-10T15:08:12.719" v="327"/>
          <ac:spMkLst>
            <pc:docMk/>
            <pc:sldMk cId="3798388612" sldId="295"/>
            <ac:spMk id="20" creationId="{A122B306-EA52-51AB-E042-820C10CD9660}"/>
          </ac:spMkLst>
        </pc:spChg>
        <pc:spChg chg="add mod">
          <ac:chgData name="ilias majdi" userId="711c9d080c2bde12" providerId="LiveId" clId="{2543A225-D4AE-4D3F-98A6-EC638BA95151}" dt="2022-10-10T15:08:12.719" v="327"/>
          <ac:spMkLst>
            <pc:docMk/>
            <pc:sldMk cId="3798388612" sldId="295"/>
            <ac:spMk id="22" creationId="{602E4C6A-6418-8F09-4597-05535A3847F8}"/>
          </ac:spMkLst>
        </pc:spChg>
        <pc:spChg chg="add mod">
          <ac:chgData name="ilias majdi" userId="711c9d080c2bde12" providerId="LiveId" clId="{2543A225-D4AE-4D3F-98A6-EC638BA95151}" dt="2022-10-10T15:08:12.719" v="327"/>
          <ac:spMkLst>
            <pc:docMk/>
            <pc:sldMk cId="3798388612" sldId="295"/>
            <ac:spMk id="23" creationId="{196EF0E4-6667-3807-D530-748766FC5AEC}"/>
          </ac:spMkLst>
        </pc:spChg>
        <pc:spChg chg="add mod">
          <ac:chgData name="ilias majdi" userId="711c9d080c2bde12" providerId="LiveId" clId="{2543A225-D4AE-4D3F-98A6-EC638BA95151}" dt="2022-10-10T15:08:12.719" v="327"/>
          <ac:spMkLst>
            <pc:docMk/>
            <pc:sldMk cId="3798388612" sldId="295"/>
            <ac:spMk id="25" creationId="{323336D8-4E25-C5C0-1BEB-7D008CB0DEE8}"/>
          </ac:spMkLst>
        </pc:spChg>
        <pc:spChg chg="del">
          <ac:chgData name="ilias majdi" userId="711c9d080c2bde12" providerId="LiveId" clId="{2543A225-D4AE-4D3F-98A6-EC638BA95151}" dt="2022-10-10T15:08:08.251" v="325" actId="478"/>
          <ac:spMkLst>
            <pc:docMk/>
            <pc:sldMk cId="3798388612" sldId="295"/>
            <ac:spMk id="30" creationId="{1C6A7DE6-7481-E987-6966-9ED224A66C69}"/>
          </ac:spMkLst>
        </pc:spChg>
        <pc:spChg chg="del">
          <ac:chgData name="ilias majdi" userId="711c9d080c2bde12" providerId="LiveId" clId="{2543A225-D4AE-4D3F-98A6-EC638BA95151}" dt="2022-10-10T15:08:08.251" v="325" actId="478"/>
          <ac:spMkLst>
            <pc:docMk/>
            <pc:sldMk cId="3798388612" sldId="295"/>
            <ac:spMk id="32" creationId="{BDA2AF30-BE83-1683-BBA3-72AF559AB748}"/>
          </ac:spMkLst>
        </pc:spChg>
        <pc:spChg chg="del">
          <ac:chgData name="ilias majdi" userId="711c9d080c2bde12" providerId="LiveId" clId="{2543A225-D4AE-4D3F-98A6-EC638BA95151}" dt="2022-10-10T15:08:08.251" v="325" actId="478"/>
          <ac:spMkLst>
            <pc:docMk/>
            <pc:sldMk cId="3798388612" sldId="295"/>
            <ac:spMk id="35" creationId="{DAABBB77-4F17-892E-A3D2-8545E0A68F20}"/>
          </ac:spMkLst>
        </pc:spChg>
        <pc:spChg chg="del">
          <ac:chgData name="ilias majdi" userId="711c9d080c2bde12" providerId="LiveId" clId="{2543A225-D4AE-4D3F-98A6-EC638BA95151}" dt="2022-10-10T15:08:08.251" v="325" actId="478"/>
          <ac:spMkLst>
            <pc:docMk/>
            <pc:sldMk cId="3798388612" sldId="295"/>
            <ac:spMk id="39" creationId="{DB231898-6A1C-6625-96B7-74282195B170}"/>
          </ac:spMkLst>
        </pc:spChg>
        <pc:spChg chg="mod">
          <ac:chgData name="ilias majdi" userId="711c9d080c2bde12" providerId="LiveId" clId="{2543A225-D4AE-4D3F-98A6-EC638BA95151}" dt="2022-10-10T15:06:37.091" v="314" actId="208"/>
          <ac:spMkLst>
            <pc:docMk/>
            <pc:sldMk cId="3798388612" sldId="295"/>
            <ac:spMk id="61" creationId="{65AF513D-90D7-779C-4499-3E949ED1A7D4}"/>
          </ac:spMkLst>
        </pc:spChg>
        <pc:picChg chg="del">
          <ac:chgData name="ilias majdi" userId="711c9d080c2bde12" providerId="LiveId" clId="{2543A225-D4AE-4D3F-98A6-EC638BA95151}" dt="2022-10-12T09:44:46.188" v="8230" actId="478"/>
          <ac:picMkLst>
            <pc:docMk/>
            <pc:sldMk cId="3798388612" sldId="295"/>
            <ac:picMk id="2" creationId="{EC0A1B11-1071-CE9F-0566-423B74632CE7}"/>
          </ac:picMkLst>
        </pc:picChg>
        <pc:picChg chg="del">
          <ac:chgData name="ilias majdi" userId="711c9d080c2bde12" providerId="LiveId" clId="{2543A225-D4AE-4D3F-98A6-EC638BA95151}" dt="2022-10-12T09:44:39.219" v="8225" actId="478"/>
          <ac:picMkLst>
            <pc:docMk/>
            <pc:sldMk cId="3798388612" sldId="295"/>
            <ac:picMk id="3" creationId="{0911EE45-9A60-60FA-7540-F66A60C61837}"/>
          </ac:picMkLst>
        </pc:picChg>
        <pc:picChg chg="del">
          <ac:chgData name="ilias majdi" userId="711c9d080c2bde12" providerId="LiveId" clId="{2543A225-D4AE-4D3F-98A6-EC638BA95151}" dt="2022-10-12T09:44:43.964" v="8228" actId="478"/>
          <ac:picMkLst>
            <pc:docMk/>
            <pc:sldMk cId="3798388612" sldId="295"/>
            <ac:picMk id="5" creationId="{30194217-0A49-08BD-2B53-1D8E55BE3E69}"/>
          </ac:picMkLst>
        </pc:picChg>
        <pc:picChg chg="del">
          <ac:chgData name="ilias majdi" userId="711c9d080c2bde12" providerId="LiveId" clId="{2543A225-D4AE-4D3F-98A6-EC638BA95151}" dt="2022-10-12T09:44:45.026" v="8229" actId="478"/>
          <ac:picMkLst>
            <pc:docMk/>
            <pc:sldMk cId="3798388612" sldId="295"/>
            <ac:picMk id="7" creationId="{31F6F6B4-3731-0BF1-1C01-7A09A5600DDB}"/>
          </ac:picMkLst>
        </pc:picChg>
        <pc:picChg chg="del mod">
          <ac:chgData name="ilias majdi" userId="711c9d080c2bde12" providerId="LiveId" clId="{2543A225-D4AE-4D3F-98A6-EC638BA95151}" dt="2022-10-12T09:44:47.072" v="8232" actId="478"/>
          <ac:picMkLst>
            <pc:docMk/>
            <pc:sldMk cId="3798388612" sldId="295"/>
            <ac:picMk id="11" creationId="{C776E0CB-5926-0871-621A-FEE30793E9AB}"/>
          </ac:picMkLst>
        </pc:picChg>
        <pc:picChg chg="del">
          <ac:chgData name="ilias majdi" userId="711c9d080c2bde12" providerId="LiveId" clId="{2543A225-D4AE-4D3F-98A6-EC638BA95151}" dt="2022-10-12T09:44:43.249" v="8227" actId="478"/>
          <ac:picMkLst>
            <pc:docMk/>
            <pc:sldMk cId="3798388612" sldId="295"/>
            <ac:picMk id="12" creationId="{C4FAF148-7E61-4411-5E11-396973F06341}"/>
          </ac:picMkLst>
        </pc:picChg>
        <pc:picChg chg="del">
          <ac:chgData name="ilias majdi" userId="711c9d080c2bde12" providerId="LiveId" clId="{2543A225-D4AE-4D3F-98A6-EC638BA95151}" dt="2022-10-12T09:44:40.196" v="8226" actId="478"/>
          <ac:picMkLst>
            <pc:docMk/>
            <pc:sldMk cId="3798388612" sldId="295"/>
            <ac:picMk id="13" creationId="{C74F39ED-A9EB-4D04-E3D1-B1E5C5237C3B}"/>
          </ac:picMkLst>
        </pc:picChg>
        <pc:picChg chg="del mod">
          <ac:chgData name="ilias majdi" userId="711c9d080c2bde12" providerId="LiveId" clId="{2543A225-D4AE-4D3F-98A6-EC638BA95151}" dt="2022-10-12T09:44:47.962" v="8234" actId="478"/>
          <ac:picMkLst>
            <pc:docMk/>
            <pc:sldMk cId="3798388612" sldId="295"/>
            <ac:picMk id="17" creationId="{D8C262E3-3CA6-8B25-3EA0-6D96EFCB539C}"/>
          </ac:picMkLst>
        </pc:picChg>
        <pc:picChg chg="del">
          <ac:chgData name="ilias majdi" userId="711c9d080c2bde12" providerId="LiveId" clId="{2543A225-D4AE-4D3F-98A6-EC638BA95151}" dt="2022-10-12T09:44:38.320" v="8224" actId="478"/>
          <ac:picMkLst>
            <pc:docMk/>
            <pc:sldMk cId="3798388612" sldId="295"/>
            <ac:picMk id="18" creationId="{7CC08C5C-F72B-AE3B-A97A-55FEEF979E32}"/>
          </ac:picMkLst>
        </pc:picChg>
        <pc:picChg chg="del">
          <ac:chgData name="ilias majdi" userId="711c9d080c2bde12" providerId="LiveId" clId="{2543A225-D4AE-4D3F-98A6-EC638BA95151}" dt="2022-10-12T09:44:37.321" v="8223" actId="478"/>
          <ac:picMkLst>
            <pc:docMk/>
            <pc:sldMk cId="3798388612" sldId="295"/>
            <ac:picMk id="19" creationId="{C5D552CC-6BEA-A87B-E564-E499E29108AF}"/>
          </ac:picMkLst>
        </pc:picChg>
      </pc:sldChg>
      <pc:sldChg chg="modSp add mod ord">
        <pc:chgData name="ilias majdi" userId="711c9d080c2bde12" providerId="LiveId" clId="{2543A225-D4AE-4D3F-98A6-EC638BA95151}" dt="2022-10-11T15:22:03.184" v="4505" actId="207"/>
        <pc:sldMkLst>
          <pc:docMk/>
          <pc:sldMk cId="2766777785" sldId="296"/>
        </pc:sldMkLst>
        <pc:graphicFrameChg chg="mod">
          <ac:chgData name="ilias majdi" userId="711c9d080c2bde12" providerId="LiveId" clId="{2543A225-D4AE-4D3F-98A6-EC638BA95151}" dt="2022-10-10T16:43:06.499" v="1345"/>
          <ac:graphicFrameMkLst>
            <pc:docMk/>
            <pc:sldMk cId="2766777785" sldId="296"/>
            <ac:graphicFrameMk id="29" creationId="{475446C8-462B-3E35-B9A9-B5BBC0145D71}"/>
          </ac:graphicFrameMkLst>
        </pc:graphicFrameChg>
        <pc:graphicFrameChg chg="mod">
          <ac:chgData name="ilias majdi" userId="711c9d080c2bde12" providerId="LiveId" clId="{2543A225-D4AE-4D3F-98A6-EC638BA95151}" dt="2022-10-10T16:42:27.110" v="1334"/>
          <ac:graphicFrameMkLst>
            <pc:docMk/>
            <pc:sldMk cId="2766777785" sldId="296"/>
            <ac:graphicFrameMk id="67" creationId="{3DAFF627-B832-B43B-D847-1D1AEF8E58E8}"/>
          </ac:graphicFrameMkLst>
        </pc:graphicFrameChg>
        <pc:picChg chg="mod">
          <ac:chgData name="ilias majdi" userId="711c9d080c2bde12" providerId="LiveId" clId="{2543A225-D4AE-4D3F-98A6-EC638BA95151}" dt="2022-10-11T15:22:03.184" v="4505" actId="207"/>
          <ac:picMkLst>
            <pc:docMk/>
            <pc:sldMk cId="2766777785" sldId="296"/>
            <ac:picMk id="95" creationId="{08588791-2B0A-F1C6-3FB7-11EB4634F32A}"/>
          </ac:picMkLst>
        </pc:picChg>
        <pc:picChg chg="mod">
          <ac:chgData name="ilias majdi" userId="711c9d080c2bde12" providerId="LiveId" clId="{2543A225-D4AE-4D3F-98A6-EC638BA95151}" dt="2022-10-11T15:22:00.624" v="4504" actId="207"/>
          <ac:picMkLst>
            <pc:docMk/>
            <pc:sldMk cId="2766777785" sldId="296"/>
            <ac:picMk id="98" creationId="{E62AED3D-9900-E246-873C-59916C63772B}"/>
          </ac:picMkLst>
        </pc:picChg>
      </pc:sldChg>
      <pc:sldChg chg="addSp delSp modSp add mod">
        <pc:chgData name="ilias majdi" userId="711c9d080c2bde12" providerId="LiveId" clId="{2543A225-D4AE-4D3F-98A6-EC638BA95151}" dt="2022-10-12T15:05:34.843" v="10072" actId="1076"/>
        <pc:sldMkLst>
          <pc:docMk/>
          <pc:sldMk cId="1555227767" sldId="297"/>
        </pc:sldMkLst>
        <pc:spChg chg="add mod">
          <ac:chgData name="ilias majdi" userId="711c9d080c2bde12" providerId="LiveId" clId="{2543A225-D4AE-4D3F-98A6-EC638BA95151}" dt="2022-10-10T16:36:28.713" v="1293" actId="207"/>
          <ac:spMkLst>
            <pc:docMk/>
            <pc:sldMk cId="1555227767" sldId="297"/>
            <ac:spMk id="4" creationId="{5B8F4D9F-9BA3-7E93-2188-40B058C46D56}"/>
          </ac:spMkLst>
        </pc:spChg>
        <pc:spChg chg="add mod">
          <ac:chgData name="ilias majdi" userId="711c9d080c2bde12" providerId="LiveId" clId="{2543A225-D4AE-4D3F-98A6-EC638BA95151}" dt="2022-10-10T16:36:36.942" v="1294" actId="1038"/>
          <ac:spMkLst>
            <pc:docMk/>
            <pc:sldMk cId="1555227767" sldId="297"/>
            <ac:spMk id="6" creationId="{283AF098-9CA9-C461-0550-841F7F3B88AC}"/>
          </ac:spMkLst>
        </pc:spChg>
        <pc:spChg chg="add mod">
          <ac:chgData name="ilias majdi" userId="711c9d080c2bde12" providerId="LiveId" clId="{2543A225-D4AE-4D3F-98A6-EC638BA95151}" dt="2022-10-10T16:36:28.713" v="1293" actId="207"/>
          <ac:spMkLst>
            <pc:docMk/>
            <pc:sldMk cId="1555227767" sldId="297"/>
            <ac:spMk id="8" creationId="{5AF2677D-FCAC-DBE1-249C-D85AAE4C0C97}"/>
          </ac:spMkLst>
        </pc:spChg>
        <pc:spChg chg="add del mod">
          <ac:chgData name="ilias majdi" userId="711c9d080c2bde12" providerId="LiveId" clId="{2543A225-D4AE-4D3F-98A6-EC638BA95151}" dt="2022-10-10T19:50:36.162" v="2328" actId="478"/>
          <ac:spMkLst>
            <pc:docMk/>
            <pc:sldMk cId="1555227767" sldId="297"/>
            <ac:spMk id="9" creationId="{7ACE8C01-F1FF-8DC8-DBF9-8A50B18C4BBF}"/>
          </ac:spMkLst>
        </pc:spChg>
        <pc:spChg chg="mod">
          <ac:chgData name="ilias majdi" userId="711c9d080c2bde12" providerId="LiveId" clId="{2543A225-D4AE-4D3F-98A6-EC638BA95151}" dt="2022-10-10T16:27:13.638" v="1253" actId="12788"/>
          <ac:spMkLst>
            <pc:docMk/>
            <pc:sldMk cId="1555227767" sldId="297"/>
            <ac:spMk id="10" creationId="{428AFD0C-DF5F-C04A-2C00-8617A893B05C}"/>
          </ac:spMkLst>
        </pc:spChg>
        <pc:spChg chg="add 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11" creationId="{47755675-6B26-0262-329F-0A967F94ABA3}"/>
          </ac:spMkLst>
        </pc:spChg>
        <pc:spChg chg="mod">
          <ac:chgData name="ilias majdi" userId="711c9d080c2bde12" providerId="LiveId" clId="{2543A225-D4AE-4D3F-98A6-EC638BA95151}" dt="2022-10-10T16:27:13.638" v="1253" actId="12788"/>
          <ac:spMkLst>
            <pc:docMk/>
            <pc:sldMk cId="1555227767" sldId="297"/>
            <ac:spMk id="14" creationId="{10A7C54B-2FA3-71EF-DACA-33EF09392F46}"/>
          </ac:spMkLst>
        </pc:spChg>
        <pc:spChg chg="mod">
          <ac:chgData name="ilias majdi" userId="711c9d080c2bde12" providerId="LiveId" clId="{2543A225-D4AE-4D3F-98A6-EC638BA95151}" dt="2022-10-10T16:19:49.174" v="1164" actId="1037"/>
          <ac:spMkLst>
            <pc:docMk/>
            <pc:sldMk cId="1555227767" sldId="297"/>
            <ac:spMk id="15" creationId="{5892CBD1-656F-F487-E4B0-2397D5124546}"/>
          </ac:spMkLst>
        </pc:spChg>
        <pc:spChg chg="mod ord">
          <ac:chgData name="ilias majdi" userId="711c9d080c2bde12" providerId="LiveId" clId="{2543A225-D4AE-4D3F-98A6-EC638BA95151}" dt="2022-10-11T15:19:54.571" v="4497" actId="207"/>
          <ac:spMkLst>
            <pc:docMk/>
            <pc:sldMk cId="1555227767" sldId="297"/>
            <ac:spMk id="16" creationId="{7C2F0B54-ED36-6860-3796-7818E91EC682}"/>
          </ac:spMkLst>
        </pc:spChg>
        <pc:spChg chg="add 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17" creationId="{2A3A77D8-89D8-165A-391A-6DC1F0FA59FE}"/>
          </ac:spMkLst>
        </pc:spChg>
        <pc:spChg chg="add mod">
          <ac:chgData name="ilias majdi" userId="711c9d080c2bde12" providerId="LiveId" clId="{2543A225-D4AE-4D3F-98A6-EC638BA95151}" dt="2022-10-10T19:31:47.796" v="2207" actId="1076"/>
          <ac:spMkLst>
            <pc:docMk/>
            <pc:sldMk cId="1555227767" sldId="297"/>
            <ac:spMk id="18" creationId="{3A7872A6-CC1C-D417-FD0A-F1FF1C1B0055}"/>
          </ac:spMkLst>
        </pc:spChg>
        <pc:spChg chg="add 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19" creationId="{39C8A775-4A58-5577-3972-DDE9D84628AB}"/>
          </ac:spMkLst>
        </pc:spChg>
        <pc:spChg chg="mod">
          <ac:chgData name="ilias majdi" userId="711c9d080c2bde12" providerId="LiveId" clId="{2543A225-D4AE-4D3F-98A6-EC638BA95151}" dt="2022-10-11T09:52:30.432" v="3073"/>
          <ac:spMkLst>
            <pc:docMk/>
            <pc:sldMk cId="1555227767" sldId="297"/>
            <ac:spMk id="20" creationId="{33F8342F-59E9-8792-7173-1D572643BA2F}"/>
          </ac:spMkLst>
        </pc:spChg>
        <pc:spChg chg="add mod">
          <ac:chgData name="ilias majdi" userId="711c9d080c2bde12" providerId="LiveId" clId="{2543A225-D4AE-4D3F-98A6-EC638BA95151}" dt="2022-10-10T19:45:57.259" v="2304" actId="20577"/>
          <ac:spMkLst>
            <pc:docMk/>
            <pc:sldMk cId="1555227767" sldId="297"/>
            <ac:spMk id="21" creationId="{352960CD-50DE-3EC1-1147-FD5C10CC1EEA}"/>
          </ac:spMkLst>
        </pc:spChg>
        <pc:spChg chg="mod">
          <ac:chgData name="ilias majdi" userId="711c9d080c2bde12" providerId="LiveId" clId="{2543A225-D4AE-4D3F-98A6-EC638BA95151}" dt="2022-10-10T20:55:04.094" v="2926" actId="122"/>
          <ac:spMkLst>
            <pc:docMk/>
            <pc:sldMk cId="1555227767" sldId="297"/>
            <ac:spMk id="22" creationId="{F60EBEEF-4CFF-7D9E-A2EE-D263407897CE}"/>
          </ac:spMkLst>
        </pc:spChg>
        <pc:spChg chg="mod">
          <ac:chgData name="ilias majdi" userId="711c9d080c2bde12" providerId="LiveId" clId="{2543A225-D4AE-4D3F-98A6-EC638BA95151}" dt="2022-10-10T19:40:58.609" v="2253" actId="20577"/>
          <ac:spMkLst>
            <pc:docMk/>
            <pc:sldMk cId="1555227767" sldId="297"/>
            <ac:spMk id="23" creationId="{47A680F2-FA85-5B8E-EE3E-AA7BE6F02D1C}"/>
          </ac:spMkLst>
        </pc:spChg>
        <pc:spChg chg="add mod">
          <ac:chgData name="ilias majdi" userId="711c9d080c2bde12" providerId="LiveId" clId="{2543A225-D4AE-4D3F-98A6-EC638BA95151}" dt="2022-10-10T20:48:35.317" v="2880" actId="404"/>
          <ac:spMkLst>
            <pc:docMk/>
            <pc:sldMk cId="1555227767" sldId="297"/>
            <ac:spMk id="24" creationId="{CEAA0E5E-5682-2050-42F7-36E94B43D31B}"/>
          </ac:spMkLst>
        </pc:spChg>
        <pc:spChg chg="del mod">
          <ac:chgData name="ilias majdi" userId="711c9d080c2bde12" providerId="LiveId" clId="{2543A225-D4AE-4D3F-98A6-EC638BA95151}" dt="2022-10-10T18:52:27.539" v="2006" actId="478"/>
          <ac:spMkLst>
            <pc:docMk/>
            <pc:sldMk cId="1555227767" sldId="297"/>
            <ac:spMk id="25" creationId="{DA62C2A5-A08E-FEB1-EE0C-99EE538FD446}"/>
          </ac:spMkLst>
        </pc:spChg>
        <pc:spChg chg="mod">
          <ac:chgData name="ilias majdi" userId="711c9d080c2bde12" providerId="LiveId" clId="{2543A225-D4AE-4D3F-98A6-EC638BA95151}" dt="2022-10-11T09:52:07.883" v="3072" actId="20577"/>
          <ac:spMkLst>
            <pc:docMk/>
            <pc:sldMk cId="1555227767" sldId="297"/>
            <ac:spMk id="27" creationId="{3508FD88-B93A-5FFC-6C7F-6607F7EEF29A}"/>
          </ac:spMkLst>
        </pc:spChg>
        <pc:spChg chg="mod">
          <ac:chgData name="ilias majdi" userId="711c9d080c2bde12" providerId="LiveId" clId="{2543A225-D4AE-4D3F-98A6-EC638BA95151}" dt="2022-10-11T03:11:49.472" v="2944" actId="20577"/>
          <ac:spMkLst>
            <pc:docMk/>
            <pc:sldMk cId="1555227767" sldId="297"/>
            <ac:spMk id="30" creationId="{1C6A7DE6-7481-E987-6966-9ED224A66C69}"/>
          </ac:spMkLst>
        </pc:spChg>
        <pc:spChg chg="mod">
          <ac:chgData name="ilias majdi" userId="711c9d080c2bde12" providerId="LiveId" clId="{2543A225-D4AE-4D3F-98A6-EC638BA95151}" dt="2022-10-10T20:17:10.128" v="2585" actId="1036"/>
          <ac:spMkLst>
            <pc:docMk/>
            <pc:sldMk cId="1555227767" sldId="297"/>
            <ac:spMk id="32" creationId="{BDA2AF30-BE83-1683-BBA3-72AF559AB748}"/>
          </ac:spMkLst>
        </pc:spChg>
        <pc:spChg chg="mod">
          <ac:chgData name="ilias majdi" userId="711c9d080c2bde12" providerId="LiveId" clId="{2543A225-D4AE-4D3F-98A6-EC638BA95151}" dt="2022-10-10T16:27:18.053" v="1254" actId="12788"/>
          <ac:spMkLst>
            <pc:docMk/>
            <pc:sldMk cId="1555227767" sldId="297"/>
            <ac:spMk id="33" creationId="{679E08A0-782C-E579-77CF-71D0AECD7094}"/>
          </ac:spMkLst>
        </pc:spChg>
        <pc:spChg chg="mod">
          <ac:chgData name="ilias majdi" userId="711c9d080c2bde12" providerId="LiveId" clId="{2543A225-D4AE-4D3F-98A6-EC638BA95151}" dt="2022-10-10T16:27:18.053" v="1254" actId="12788"/>
          <ac:spMkLst>
            <pc:docMk/>
            <pc:sldMk cId="1555227767" sldId="297"/>
            <ac:spMk id="34" creationId="{4A31495D-EFF1-568D-5162-AD35152BC89A}"/>
          </ac:spMkLst>
        </pc:spChg>
        <pc:spChg chg="mod">
          <ac:chgData name="ilias majdi" userId="711c9d080c2bde12" providerId="LiveId" clId="{2543A225-D4AE-4D3F-98A6-EC638BA95151}" dt="2022-10-12T15:05:34.843" v="10072" actId="1076"/>
          <ac:spMkLst>
            <pc:docMk/>
            <pc:sldMk cId="1555227767" sldId="297"/>
            <ac:spMk id="35" creationId="{DAABBB77-4F17-892E-A3D2-8545E0A68F20}"/>
          </ac:spMkLst>
        </pc:spChg>
        <pc:spChg chg="mod">
          <ac:chgData name="ilias majdi" userId="711c9d080c2bde12" providerId="LiveId" clId="{2543A225-D4AE-4D3F-98A6-EC638BA95151}" dt="2022-10-10T16:27:22.637" v="1255" actId="12788"/>
          <ac:spMkLst>
            <pc:docMk/>
            <pc:sldMk cId="1555227767" sldId="297"/>
            <ac:spMk id="37" creationId="{ACE5C467-2427-EF01-ECF8-28C54FC51A26}"/>
          </ac:spMkLst>
        </pc:spChg>
        <pc:spChg chg="mod">
          <ac:chgData name="ilias majdi" userId="711c9d080c2bde12" providerId="LiveId" clId="{2543A225-D4AE-4D3F-98A6-EC638BA95151}" dt="2022-10-10T16:27:22.637" v="1255" actId="12788"/>
          <ac:spMkLst>
            <pc:docMk/>
            <pc:sldMk cId="1555227767" sldId="297"/>
            <ac:spMk id="38" creationId="{ED659232-D432-47AC-7E39-9CEBAAEFB32E}"/>
          </ac:spMkLst>
        </pc:spChg>
        <pc:spChg chg="mod">
          <ac:chgData name="ilias majdi" userId="711c9d080c2bde12" providerId="LiveId" clId="{2543A225-D4AE-4D3F-98A6-EC638BA95151}" dt="2022-10-10T20:58:08.446" v="2932" actId="1076"/>
          <ac:spMkLst>
            <pc:docMk/>
            <pc:sldMk cId="1555227767" sldId="297"/>
            <ac:spMk id="39" creationId="{DB231898-6A1C-6625-96B7-74282195B170}"/>
          </ac:spMkLst>
        </pc:spChg>
        <pc:spChg chg="mod">
          <ac:chgData name="ilias majdi" userId="711c9d080c2bde12" providerId="LiveId" clId="{2543A225-D4AE-4D3F-98A6-EC638BA95151}" dt="2022-10-10T16:27:27.060" v="1256" actId="12788"/>
          <ac:spMkLst>
            <pc:docMk/>
            <pc:sldMk cId="1555227767" sldId="297"/>
            <ac:spMk id="41" creationId="{11851F47-4EBA-A1FE-5D05-F5C7BFB27A11}"/>
          </ac:spMkLst>
        </pc:spChg>
        <pc:spChg chg="mod">
          <ac:chgData name="ilias majdi" userId="711c9d080c2bde12" providerId="LiveId" clId="{2543A225-D4AE-4D3F-98A6-EC638BA95151}" dt="2022-10-10T16:29:41.352" v="1277" actId="20577"/>
          <ac:spMkLst>
            <pc:docMk/>
            <pc:sldMk cId="1555227767" sldId="297"/>
            <ac:spMk id="42" creationId="{1D27DBE6-5155-6A7E-5104-F775E81FE3AF}"/>
          </ac:spMkLst>
        </pc:spChg>
        <pc:spChg chg="mod">
          <ac:chgData name="ilias majdi" userId="711c9d080c2bde12" providerId="LiveId" clId="{2543A225-D4AE-4D3F-98A6-EC638BA95151}" dt="2022-10-10T16:28:45.520" v="1257" actId="12788"/>
          <ac:spMkLst>
            <pc:docMk/>
            <pc:sldMk cId="1555227767" sldId="297"/>
            <ac:spMk id="45" creationId="{862C0CBD-09F7-A08C-1BC5-9BDE29FBF188}"/>
          </ac:spMkLst>
        </pc:spChg>
        <pc:spChg chg="mod">
          <ac:chgData name="ilias majdi" userId="711c9d080c2bde12" providerId="LiveId" clId="{2543A225-D4AE-4D3F-98A6-EC638BA95151}" dt="2022-10-10T16:28:45.520" v="1257" actId="12788"/>
          <ac:spMkLst>
            <pc:docMk/>
            <pc:sldMk cId="1555227767" sldId="297"/>
            <ac:spMk id="46" creationId="{C33B5E98-6797-BFFA-BC15-2BD029075051}"/>
          </ac:spMkLst>
        </pc:spChg>
        <pc:spChg chg="mod">
          <ac:chgData name="ilias majdi" userId="711c9d080c2bde12" providerId="LiveId" clId="{2543A225-D4AE-4D3F-98A6-EC638BA95151}" dt="2022-10-10T16:28:50.003" v="1258" actId="12788"/>
          <ac:spMkLst>
            <pc:docMk/>
            <pc:sldMk cId="1555227767" sldId="297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0T16:28:50.003" v="1258" actId="12788"/>
          <ac:spMkLst>
            <pc:docMk/>
            <pc:sldMk cId="1555227767" sldId="297"/>
            <ac:spMk id="50" creationId="{31351604-7C83-7D39-17EC-4298F5705132}"/>
          </ac:spMkLst>
        </pc:spChg>
        <pc:spChg chg="mod">
          <ac:chgData name="ilias majdi" userId="711c9d080c2bde12" providerId="LiveId" clId="{2543A225-D4AE-4D3F-98A6-EC638BA95151}" dt="2022-10-10T18:13:04.957" v="1767" actId="14100"/>
          <ac:spMkLst>
            <pc:docMk/>
            <pc:sldMk cId="1555227767" sldId="297"/>
            <ac:spMk id="51" creationId="{6BB6C1C1-8EBB-5D9A-D7BE-1DD6727BC308}"/>
          </ac:spMkLst>
        </pc:spChg>
        <pc:spChg chg="mod">
          <ac:chgData name="ilias majdi" userId="711c9d080c2bde12" providerId="LiveId" clId="{2543A225-D4AE-4D3F-98A6-EC638BA95151}" dt="2022-10-10T16:28:54.331" v="1259" actId="12788"/>
          <ac:spMkLst>
            <pc:docMk/>
            <pc:sldMk cId="1555227767" sldId="297"/>
            <ac:spMk id="53" creationId="{F17A3A38-47F3-6FC3-9895-91999C1C43B0}"/>
          </ac:spMkLst>
        </pc:spChg>
        <pc:spChg chg="mod">
          <ac:chgData name="ilias majdi" userId="711c9d080c2bde12" providerId="LiveId" clId="{2543A225-D4AE-4D3F-98A6-EC638BA95151}" dt="2022-10-10T16:29:47.790" v="1278" actId="6549"/>
          <ac:spMkLst>
            <pc:docMk/>
            <pc:sldMk cId="1555227767" sldId="297"/>
            <ac:spMk id="54" creationId="{9753C680-2A56-FFD0-67A5-BAC04E2F08BF}"/>
          </ac:spMkLst>
        </pc:spChg>
        <pc:spChg chg="mod">
          <ac:chgData name="ilias majdi" userId="711c9d080c2bde12" providerId="LiveId" clId="{2543A225-D4AE-4D3F-98A6-EC638BA95151}" dt="2022-10-10T20:18:46.612" v="2588" actId="339"/>
          <ac:spMkLst>
            <pc:docMk/>
            <pc:sldMk cId="1555227767" sldId="297"/>
            <ac:spMk id="57" creationId="{4BAE94AB-9B9A-3AB3-CBA6-6CA75A08CBFF}"/>
          </ac:spMkLst>
        </pc:spChg>
        <pc:spChg chg="mod">
          <ac:chgData name="ilias majdi" userId="711c9d080c2bde12" providerId="LiveId" clId="{2543A225-D4AE-4D3F-98A6-EC638BA95151}" dt="2022-10-10T16:21:31.028" v="1191" actId="12788"/>
          <ac:spMkLst>
            <pc:docMk/>
            <pc:sldMk cId="1555227767" sldId="297"/>
            <ac:spMk id="58" creationId="{E91F1B52-1C7B-7990-337B-BD976A4876F7}"/>
          </ac:spMkLst>
        </pc:spChg>
        <pc:spChg chg="mod">
          <ac:chgData name="ilias majdi" userId="711c9d080c2bde12" providerId="LiveId" clId="{2543A225-D4AE-4D3F-98A6-EC638BA95151}" dt="2022-10-10T16:27:05.375" v="1252" actId="12788"/>
          <ac:spMkLst>
            <pc:docMk/>
            <pc:sldMk cId="1555227767" sldId="297"/>
            <ac:spMk id="61" creationId="{65AF513D-90D7-779C-4499-3E949ED1A7D4}"/>
          </ac:spMkLst>
        </pc:spChg>
        <pc:spChg chg="mod">
          <ac:chgData name="ilias majdi" userId="711c9d080c2bde12" providerId="LiveId" clId="{2543A225-D4AE-4D3F-98A6-EC638BA95151}" dt="2022-10-10T16:27:05.375" v="1252" actId="12788"/>
          <ac:spMkLst>
            <pc:docMk/>
            <pc:sldMk cId="1555227767" sldId="297"/>
            <ac:spMk id="62" creationId="{E3F231E4-7923-BE93-B5D7-803B15C625DD}"/>
          </ac:spMkLst>
        </pc:spChg>
        <pc:spChg chg="add mod">
          <ac:chgData name="ilias majdi" userId="711c9d080c2bde12" providerId="LiveId" clId="{2543A225-D4AE-4D3F-98A6-EC638BA95151}" dt="2022-10-10T19:01:16.052" v="2136" actId="164"/>
          <ac:spMkLst>
            <pc:docMk/>
            <pc:sldMk cId="1555227767" sldId="297"/>
            <ac:spMk id="79" creationId="{B0DE0325-86A1-3491-8AAE-878B7A5600BC}"/>
          </ac:spMkLst>
        </pc:spChg>
        <pc:spChg chg="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82" creationId="{5E77A453-A212-890B-6ECD-6ACD14ABD5B5}"/>
          </ac:spMkLst>
        </pc:spChg>
        <pc:spChg chg="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85" creationId="{8AD5CED1-52D3-582F-B01C-8C7B448E766B}"/>
          </ac:spMkLst>
        </pc:spChg>
        <pc:spChg chg="del mod">
          <ac:chgData name="ilias majdi" userId="711c9d080c2bde12" providerId="LiveId" clId="{2543A225-D4AE-4D3F-98A6-EC638BA95151}" dt="2022-10-10T18:50:25.784" v="1985" actId="478"/>
          <ac:spMkLst>
            <pc:docMk/>
            <pc:sldMk cId="1555227767" sldId="297"/>
            <ac:spMk id="86" creationId="{CE5DBFCD-FE85-FA8C-93D2-EB162231EA26}"/>
          </ac:spMkLst>
        </pc:spChg>
        <pc:spChg chg="del mod">
          <ac:chgData name="ilias majdi" userId="711c9d080c2bde12" providerId="LiveId" clId="{2543A225-D4AE-4D3F-98A6-EC638BA95151}" dt="2022-10-10T18:50:30.340" v="1986" actId="478"/>
          <ac:spMkLst>
            <pc:docMk/>
            <pc:sldMk cId="1555227767" sldId="297"/>
            <ac:spMk id="87" creationId="{EC34FDC6-37D2-7A7A-9FFB-FB011D336FFC}"/>
          </ac:spMkLst>
        </pc:spChg>
        <pc:spChg chg="mod">
          <ac:chgData name="ilias majdi" userId="711c9d080c2bde12" providerId="LiveId" clId="{2543A225-D4AE-4D3F-98A6-EC638BA95151}" dt="2022-10-10T19:00:57.206" v="2135" actId="165"/>
          <ac:spMkLst>
            <pc:docMk/>
            <pc:sldMk cId="1555227767" sldId="297"/>
            <ac:spMk id="90" creationId="{95AA1F86-DF38-F992-24E4-3274DC6DF795}"/>
          </ac:spMkLst>
        </pc:spChg>
        <pc:spChg chg="del mod">
          <ac:chgData name="ilias majdi" userId="711c9d080c2bde12" providerId="LiveId" clId="{2543A225-D4AE-4D3F-98A6-EC638BA95151}" dt="2022-10-10T18:52:27.539" v="2006" actId="478"/>
          <ac:spMkLst>
            <pc:docMk/>
            <pc:sldMk cId="1555227767" sldId="297"/>
            <ac:spMk id="93" creationId="{8D94F5BB-1199-DE5F-320F-C28925DD131B}"/>
          </ac:spMkLst>
        </pc:spChg>
        <pc:spChg chg="mod">
          <ac:chgData name="ilias majdi" userId="711c9d080c2bde12" providerId="LiveId" clId="{2543A225-D4AE-4D3F-98A6-EC638BA95151}" dt="2022-10-10T16:28:58.862" v="1260" actId="12788"/>
          <ac:spMkLst>
            <pc:docMk/>
            <pc:sldMk cId="1555227767" sldId="297"/>
            <ac:spMk id="96" creationId="{E02A698D-F362-025E-F64B-F261FD63F375}"/>
          </ac:spMkLst>
        </pc:spChg>
        <pc:spChg chg="mod">
          <ac:chgData name="ilias majdi" userId="711c9d080c2bde12" providerId="LiveId" clId="{2543A225-D4AE-4D3F-98A6-EC638BA95151}" dt="2022-10-10T16:28:58.862" v="1260" actId="12788"/>
          <ac:spMkLst>
            <pc:docMk/>
            <pc:sldMk cId="1555227767" sldId="297"/>
            <ac:spMk id="97" creationId="{BBD8C57D-0D91-896D-DA3E-0BB6243F1F69}"/>
          </ac:spMkLst>
        </pc:spChg>
        <pc:spChg chg="add mod">
          <ac:chgData name="ilias majdi" userId="711c9d080c2bde12" providerId="LiveId" clId="{2543A225-D4AE-4D3F-98A6-EC638BA95151}" dt="2022-10-10T19:41:29.555" v="2256" actId="20577"/>
          <ac:spMkLst>
            <pc:docMk/>
            <pc:sldMk cId="1555227767" sldId="297"/>
            <ac:spMk id="101" creationId="{C1F89F8A-E544-8B4C-739B-B68E8C0735B8}"/>
          </ac:spMkLst>
        </pc:spChg>
        <pc:spChg chg="mod">
          <ac:chgData name="ilias majdi" userId="711c9d080c2bde12" providerId="LiveId" clId="{2543A225-D4AE-4D3F-98A6-EC638BA95151}" dt="2022-10-11T15:19:51.868" v="4490" actId="207"/>
          <ac:spMkLst>
            <pc:docMk/>
            <pc:sldMk cId="1555227767" sldId="297"/>
            <ac:spMk id="105" creationId="{98DF5407-E855-62E6-AA7A-D08C2E351C9E}"/>
          </ac:spMkLst>
        </pc:spChg>
        <pc:spChg chg="mod">
          <ac:chgData name="ilias majdi" userId="711c9d080c2bde12" providerId="LiveId" clId="{2543A225-D4AE-4D3F-98A6-EC638BA95151}" dt="2022-10-10T19:07:21.302" v="2173" actId="20577"/>
          <ac:spMkLst>
            <pc:docMk/>
            <pc:sldMk cId="1555227767" sldId="297"/>
            <ac:spMk id="106" creationId="{1603F69A-29A5-8601-C822-63701726EE4D}"/>
          </ac:spMkLst>
        </pc:spChg>
        <pc:spChg chg="mod">
          <ac:chgData name="ilias majdi" userId="711c9d080c2bde12" providerId="LiveId" clId="{2543A225-D4AE-4D3F-98A6-EC638BA95151}" dt="2022-10-10T19:43:23.468" v="2259" actId="20577"/>
          <ac:spMkLst>
            <pc:docMk/>
            <pc:sldMk cId="1555227767" sldId="297"/>
            <ac:spMk id="107" creationId="{0C1EFB8E-5BC8-65DE-3BF0-F1B512B6D6D0}"/>
          </ac:spMkLst>
        </pc:spChg>
        <pc:spChg chg="add del mod">
          <ac:chgData name="ilias majdi" userId="711c9d080c2bde12" providerId="LiveId" clId="{2543A225-D4AE-4D3F-98A6-EC638BA95151}" dt="2022-10-10T20:16:46.040" v="2555" actId="478"/>
          <ac:spMkLst>
            <pc:docMk/>
            <pc:sldMk cId="1555227767" sldId="297"/>
            <ac:spMk id="108" creationId="{A242272C-226B-919C-EA26-B58EE58C17FD}"/>
          </ac:spMkLst>
        </pc:spChg>
        <pc:spChg chg="mod">
          <ac:chgData name="ilias majdi" userId="711c9d080c2bde12" providerId="LiveId" clId="{2543A225-D4AE-4D3F-98A6-EC638BA95151}" dt="2022-10-10T19:44:27.043" v="2265"/>
          <ac:spMkLst>
            <pc:docMk/>
            <pc:sldMk cId="1555227767" sldId="297"/>
            <ac:spMk id="110" creationId="{08882569-8398-A660-85CF-D0E161A13589}"/>
          </ac:spMkLst>
        </pc:spChg>
        <pc:spChg chg="add del mod">
          <ac:chgData name="ilias majdi" userId="711c9d080c2bde12" providerId="LiveId" clId="{2543A225-D4AE-4D3F-98A6-EC638BA95151}" dt="2022-10-11T15:19:54.984" v="4498" actId="21"/>
          <ac:spMkLst>
            <pc:docMk/>
            <pc:sldMk cId="1555227767" sldId="297"/>
            <ac:spMk id="111" creationId="{95228443-510A-96B3-01CE-FAECBBE8240F}"/>
          </ac:spMkLst>
        </pc:spChg>
        <pc:spChg chg="mod ord">
          <ac:chgData name="ilias majdi" userId="711c9d080c2bde12" providerId="LiveId" clId="{2543A225-D4AE-4D3F-98A6-EC638BA95151}" dt="2022-10-10T16:21:55.218" v="1195" actId="14100"/>
          <ac:spMkLst>
            <pc:docMk/>
            <pc:sldMk cId="1555227767" sldId="297"/>
            <ac:spMk id="112" creationId="{B34CDE0C-2931-6AAF-64CF-BFBDB8259ACA}"/>
          </ac:spMkLst>
        </pc:spChg>
        <pc:spChg chg="mod">
          <ac:chgData name="ilias majdi" userId="711c9d080c2bde12" providerId="LiveId" clId="{2543A225-D4AE-4D3F-98A6-EC638BA95151}" dt="2022-10-10T16:19:23.048" v="1135" actId="14100"/>
          <ac:spMkLst>
            <pc:docMk/>
            <pc:sldMk cId="1555227767" sldId="297"/>
            <ac:spMk id="113" creationId="{B438DA16-AFBF-EDEF-581B-59656FE7E5C1}"/>
          </ac:spMkLst>
        </pc:spChg>
        <pc:spChg chg="mod">
          <ac:chgData name="ilias majdi" userId="711c9d080c2bde12" providerId="LiveId" clId="{2543A225-D4AE-4D3F-98A6-EC638BA95151}" dt="2022-10-10T20:48:07.093" v="2877" actId="20577"/>
          <ac:spMkLst>
            <pc:docMk/>
            <pc:sldMk cId="1555227767" sldId="297"/>
            <ac:spMk id="114" creationId="{8EEB014B-9A7B-1114-B974-69B66D0BCB20}"/>
          </ac:spMkLst>
        </pc:spChg>
        <pc:spChg chg="mod">
          <ac:chgData name="ilias majdi" userId="711c9d080c2bde12" providerId="LiveId" clId="{2543A225-D4AE-4D3F-98A6-EC638BA95151}" dt="2022-10-10T19:44:48.850" v="2286" actId="20577"/>
          <ac:spMkLst>
            <pc:docMk/>
            <pc:sldMk cId="1555227767" sldId="297"/>
            <ac:spMk id="115" creationId="{FB55D9BE-4227-4567-21DF-9E304DFE12E8}"/>
          </ac:spMkLst>
        </pc:spChg>
        <pc:spChg chg="mod">
          <ac:chgData name="ilias majdi" userId="711c9d080c2bde12" providerId="LiveId" clId="{2543A225-D4AE-4D3F-98A6-EC638BA95151}" dt="2022-10-10T16:36:03.153" v="1291" actId="12789"/>
          <ac:spMkLst>
            <pc:docMk/>
            <pc:sldMk cId="1555227767" sldId="297"/>
            <ac:spMk id="117" creationId="{9571BD2C-EA0F-122A-D62E-74B445AC62D5}"/>
          </ac:spMkLst>
        </pc:spChg>
        <pc:spChg chg="add mod">
          <ac:chgData name="ilias majdi" userId="711c9d080c2bde12" providerId="LiveId" clId="{2543A225-D4AE-4D3F-98A6-EC638BA95151}" dt="2022-10-10T20:10:21.448" v="2494" actId="1076"/>
          <ac:spMkLst>
            <pc:docMk/>
            <pc:sldMk cId="1555227767" sldId="297"/>
            <ac:spMk id="123" creationId="{A1F04622-13D1-D4DC-D9B5-7172671D02EE}"/>
          </ac:spMkLst>
        </pc:spChg>
        <pc:spChg chg="mod">
          <ac:chgData name="ilias majdi" userId="711c9d080c2bde12" providerId="LiveId" clId="{2543A225-D4AE-4D3F-98A6-EC638BA95151}" dt="2022-10-10T20:39:43.596" v="2759"/>
          <ac:spMkLst>
            <pc:docMk/>
            <pc:sldMk cId="1555227767" sldId="297"/>
            <ac:spMk id="128" creationId="{3CB1927D-AA37-1ABD-CCA2-9DA9EEA9C3A7}"/>
          </ac:spMkLst>
        </pc:spChg>
        <pc:spChg chg="mod">
          <ac:chgData name="ilias majdi" userId="711c9d080c2bde12" providerId="LiveId" clId="{2543A225-D4AE-4D3F-98A6-EC638BA95151}" dt="2022-10-10T20:54:58.182" v="2925" actId="120"/>
          <ac:spMkLst>
            <pc:docMk/>
            <pc:sldMk cId="1555227767" sldId="297"/>
            <ac:spMk id="129" creationId="{E67DB72B-EF8C-4B46-050C-F412CE2C9954}"/>
          </ac:spMkLst>
        </pc:spChg>
        <pc:spChg chg="mod">
          <ac:chgData name="ilias majdi" userId="711c9d080c2bde12" providerId="LiveId" clId="{2543A225-D4AE-4D3F-98A6-EC638BA95151}" dt="2022-10-10T20:42:00.085" v="2820" actId="20577"/>
          <ac:spMkLst>
            <pc:docMk/>
            <pc:sldMk cId="1555227767" sldId="297"/>
            <ac:spMk id="130" creationId="{7C2CDB0F-18D0-9FD9-D38D-3EDCB8260529}"/>
          </ac:spMkLst>
        </pc:spChg>
        <pc:spChg chg="mod">
          <ac:chgData name="ilias majdi" userId="711c9d080c2bde12" providerId="LiveId" clId="{2543A225-D4AE-4D3F-98A6-EC638BA95151}" dt="2022-10-11T15:19:52.491" v="4492" actId="207"/>
          <ac:spMkLst>
            <pc:docMk/>
            <pc:sldMk cId="1555227767" sldId="297"/>
            <ac:spMk id="132" creationId="{EA06ADCD-9CDB-8076-065B-7F5DFA5ABDD8}"/>
          </ac:spMkLst>
        </pc:spChg>
        <pc:spChg chg="mod">
          <ac:chgData name="ilias majdi" userId="711c9d080c2bde12" providerId="LiveId" clId="{2543A225-D4AE-4D3F-98A6-EC638BA95151}" dt="2022-10-11T15:18:58.268" v="4482" actId="108"/>
          <ac:spMkLst>
            <pc:docMk/>
            <pc:sldMk cId="1555227767" sldId="297"/>
            <ac:spMk id="133" creationId="{B669FC3C-881A-CD8F-F9AE-780289482BB3}"/>
          </ac:spMkLst>
        </pc:spChg>
        <pc:spChg chg="mod">
          <ac:chgData name="ilias majdi" userId="711c9d080c2bde12" providerId="LiveId" clId="{2543A225-D4AE-4D3F-98A6-EC638BA95151}" dt="2022-10-11T15:18:58.268" v="4482" actId="108"/>
          <ac:spMkLst>
            <pc:docMk/>
            <pc:sldMk cId="1555227767" sldId="297"/>
            <ac:spMk id="134" creationId="{B2917FCA-8ADC-30E0-F275-FAB208CBCABF}"/>
          </ac:spMkLst>
        </pc:spChg>
        <pc:grpChg chg="add mod topLvl">
          <ac:chgData name="ilias majdi" userId="711c9d080c2bde12" providerId="LiveId" clId="{2543A225-D4AE-4D3F-98A6-EC638BA95151}" dt="2022-10-10T20:53:50.536" v="2923" actId="1035"/>
          <ac:grpSpMkLst>
            <pc:docMk/>
            <pc:sldMk cId="1555227767" sldId="297"/>
            <ac:grpSpMk id="28" creationId="{E2B71B65-559B-3403-6FCA-B7795EAB3EF4}"/>
          </ac:grpSpMkLst>
        </pc:grpChg>
        <pc:grpChg chg="add del mod topLvl">
          <ac:chgData name="ilias majdi" userId="711c9d080c2bde12" providerId="LiveId" clId="{2543A225-D4AE-4D3F-98A6-EC638BA95151}" dt="2022-10-10T20:16:43.665" v="2554" actId="478"/>
          <ac:grpSpMkLst>
            <pc:docMk/>
            <pc:sldMk cId="1555227767" sldId="297"/>
            <ac:grpSpMk id="55" creationId="{BC615178-AF0A-59B4-7217-279A505504F7}"/>
          </ac:grpSpMkLst>
        </pc:grpChg>
        <pc:grpChg chg="mod">
          <ac:chgData name="ilias majdi" userId="711c9d080c2bde12" providerId="LiveId" clId="{2543A225-D4AE-4D3F-98A6-EC638BA95151}" dt="2022-10-10T16:21:38.347" v="1192" actId="552"/>
          <ac:grpSpMkLst>
            <pc:docMk/>
            <pc:sldMk cId="1555227767" sldId="297"/>
            <ac:grpSpMk id="56" creationId="{59734ECF-9DCA-5A93-2AE6-75873A93A78B}"/>
          </ac:grpSpMkLst>
        </pc:grpChg>
        <pc:grpChg chg="add mod topLvl">
          <ac:chgData name="ilias majdi" userId="711c9d080c2bde12" providerId="LiveId" clId="{2543A225-D4AE-4D3F-98A6-EC638BA95151}" dt="2022-10-10T19:01:16.052" v="2136" actId="164"/>
          <ac:grpSpMkLst>
            <pc:docMk/>
            <pc:sldMk cId="1555227767" sldId="297"/>
            <ac:grpSpMk id="63" creationId="{8E8A439D-0A3F-AD5B-5EF4-16DCC5F6FD4D}"/>
          </ac:grpSpMkLst>
        </pc:grpChg>
        <pc:grpChg chg="add del mod">
          <ac:chgData name="ilias majdi" userId="711c9d080c2bde12" providerId="LiveId" clId="{2543A225-D4AE-4D3F-98A6-EC638BA95151}" dt="2022-10-10T18:52:27.539" v="2006" actId="478"/>
          <ac:grpSpMkLst>
            <pc:docMk/>
            <pc:sldMk cId="1555227767" sldId="297"/>
            <ac:grpSpMk id="66" creationId="{C527B34D-5076-5CFB-5616-C30CE12C4524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69" creationId="{06F3D6AE-4F21-B090-AF5D-DCCC61074AB2}"/>
          </ac:grpSpMkLst>
        </pc:grpChg>
        <pc:grpChg chg="add mod topLvl">
          <ac:chgData name="ilias majdi" userId="711c9d080c2bde12" providerId="LiveId" clId="{2543A225-D4AE-4D3F-98A6-EC638BA95151}" dt="2022-10-10T19:01:20.893" v="2137" actId="164"/>
          <ac:grpSpMkLst>
            <pc:docMk/>
            <pc:sldMk cId="1555227767" sldId="297"/>
            <ac:grpSpMk id="70" creationId="{AE143EF1-B975-607D-4A71-4FD01738DD02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72" creationId="{2DE785C7-8128-079D-747A-4FD9CB2D3796}"/>
          </ac:grpSpMkLst>
        </pc:grpChg>
        <pc:grpChg chg="add mod topLvl">
          <ac:chgData name="ilias majdi" userId="711c9d080c2bde12" providerId="LiveId" clId="{2543A225-D4AE-4D3F-98A6-EC638BA95151}" dt="2022-10-10T20:55:34.732" v="2931" actId="14100"/>
          <ac:grpSpMkLst>
            <pc:docMk/>
            <pc:sldMk cId="1555227767" sldId="297"/>
            <ac:grpSpMk id="73" creationId="{E3E91491-C98C-479F-7C21-FFE86B9DD792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75" creationId="{F9D937CB-49CE-A3E7-3544-638B13744163}"/>
          </ac:grpSpMkLst>
        </pc:grpChg>
        <pc:grpChg chg="add del mod">
          <ac:chgData name="ilias majdi" userId="711c9d080c2bde12" providerId="LiveId" clId="{2543A225-D4AE-4D3F-98A6-EC638BA95151}" dt="2022-10-10T19:00:57.206" v="2135" actId="165"/>
          <ac:grpSpMkLst>
            <pc:docMk/>
            <pc:sldMk cId="1555227767" sldId="297"/>
            <ac:grpSpMk id="76" creationId="{242208E8-7CE9-F3BC-4EC8-7B3C9F8C5D3A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78" creationId="{B9BD818B-9FF1-6B49-7C14-614CCB4AF1EB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81" creationId="{535745CC-B11A-02DD-C12C-E1A726DB198F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84" creationId="{57F673F5-4730-AF08-37BF-C15963A9B086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89" creationId="{FFC4D4C8-C680-F894-5FE3-8E563511E14E}"/>
          </ac:grpSpMkLst>
        </pc:grpChg>
        <pc:grpChg chg="mod">
          <ac:chgData name="ilias majdi" userId="711c9d080c2bde12" providerId="LiveId" clId="{2543A225-D4AE-4D3F-98A6-EC638BA95151}" dt="2022-10-10T16:39:50.013" v="1314" actId="1037"/>
          <ac:grpSpMkLst>
            <pc:docMk/>
            <pc:sldMk cId="1555227767" sldId="297"/>
            <ac:grpSpMk id="92" creationId="{342C5D4A-28F3-11BB-4D0C-E1EAB0BDA531}"/>
          </ac:grpSpMkLst>
        </pc:grpChg>
        <pc:grpChg chg="mod">
          <ac:chgData name="ilias majdi" userId="711c9d080c2bde12" providerId="LiveId" clId="{2543A225-D4AE-4D3F-98A6-EC638BA95151}" dt="2022-10-10T16:40:23.379" v="1320" actId="1037"/>
          <ac:grpSpMkLst>
            <pc:docMk/>
            <pc:sldMk cId="1555227767" sldId="297"/>
            <ac:grpSpMk id="100" creationId="{4857416B-BE07-4636-94EF-57AADECA2D67}"/>
          </ac:grpSpMkLst>
        </pc:grpChg>
        <pc:grpChg chg="add mod">
          <ac:chgData name="ilias majdi" userId="711c9d080c2bde12" providerId="LiveId" clId="{2543A225-D4AE-4D3F-98A6-EC638BA95151}" dt="2022-10-10T19:01:20.893" v="2137" actId="164"/>
          <ac:grpSpMkLst>
            <pc:docMk/>
            <pc:sldMk cId="1555227767" sldId="297"/>
            <ac:grpSpMk id="102" creationId="{4A7487EF-A282-4EE9-2A55-0A2B5CB0B58C}"/>
          </ac:grpSpMkLst>
        </pc:grpChg>
        <pc:grpChg chg="add mod">
          <ac:chgData name="ilias majdi" userId="711c9d080c2bde12" providerId="LiveId" clId="{2543A225-D4AE-4D3F-98A6-EC638BA95151}" dt="2022-10-11T15:19:52.802" v="4493" actId="1076"/>
          <ac:grpSpMkLst>
            <pc:docMk/>
            <pc:sldMk cId="1555227767" sldId="297"/>
            <ac:grpSpMk id="103" creationId="{C0838E61-3DD3-1574-95C3-D45EAFECC1FD}"/>
          </ac:grpSpMkLst>
        </pc:grpChg>
        <pc:grpChg chg="add mod">
          <ac:chgData name="ilias majdi" userId="711c9d080c2bde12" providerId="LiveId" clId="{2543A225-D4AE-4D3F-98A6-EC638BA95151}" dt="2022-10-10T20:53:35.679" v="2920" actId="1038"/>
          <ac:grpSpMkLst>
            <pc:docMk/>
            <pc:sldMk cId="1555227767" sldId="297"/>
            <ac:grpSpMk id="104" creationId="{D63B6476-1EFE-619F-57AD-8E529D37D87E}"/>
          </ac:grpSpMkLst>
        </pc:grpChg>
        <pc:grpChg chg="add mod">
          <ac:chgData name="ilias majdi" userId="711c9d080c2bde12" providerId="LiveId" clId="{2543A225-D4AE-4D3F-98A6-EC638BA95151}" dt="2022-10-10T20:53:42.142" v="2921" actId="1038"/>
          <ac:grpSpMkLst>
            <pc:docMk/>
            <pc:sldMk cId="1555227767" sldId="297"/>
            <ac:grpSpMk id="109" creationId="{76C38AD5-7E47-EAF3-0C3A-ED02D3D387AB}"/>
          </ac:grpSpMkLst>
        </pc:grpChg>
        <pc:grpChg chg="add mod">
          <ac:chgData name="ilias majdi" userId="711c9d080c2bde12" providerId="LiveId" clId="{2543A225-D4AE-4D3F-98A6-EC638BA95151}" dt="2022-10-10T20:55:30.078" v="2930" actId="14100"/>
          <ac:grpSpMkLst>
            <pc:docMk/>
            <pc:sldMk cId="1555227767" sldId="297"/>
            <ac:grpSpMk id="127" creationId="{D075F4C3-82C6-B1F4-00CF-1D5482751AF7}"/>
          </ac:grpSpMkLst>
        </pc:grpChg>
        <pc:grpChg chg="add mod">
          <ac:chgData name="ilias majdi" userId="711c9d080c2bde12" providerId="LiveId" clId="{2543A225-D4AE-4D3F-98A6-EC638BA95151}" dt="2022-10-10T20:53:29.745" v="2919" actId="14100"/>
          <ac:grpSpMkLst>
            <pc:docMk/>
            <pc:sldMk cId="1555227767" sldId="297"/>
            <ac:grpSpMk id="131" creationId="{9DB8ACBC-E516-1CC0-0AB5-613538D23415}"/>
          </ac:grpSpMkLst>
        </pc:grpChg>
        <pc:graphicFrameChg chg="mod">
          <ac:chgData name="ilias majdi" userId="711c9d080c2bde12" providerId="LiveId" clId="{2543A225-D4AE-4D3F-98A6-EC638BA95151}" dt="2022-10-10T20:34:45.583" v="2749"/>
          <ac:graphicFrameMkLst>
            <pc:docMk/>
            <pc:sldMk cId="1555227767" sldId="297"/>
            <ac:graphicFrameMk id="29" creationId="{475446C8-462B-3E35-B9A9-B5BBC0145D71}"/>
          </ac:graphicFrameMkLst>
        </pc:graphicFrameChg>
        <pc:graphicFrameChg chg="mod">
          <ac:chgData name="ilias majdi" userId="711c9d080c2bde12" providerId="LiveId" clId="{2543A225-D4AE-4D3F-98A6-EC638BA95151}" dt="2022-10-10T20:17:36.320" v="2587"/>
          <ac:graphicFrameMkLst>
            <pc:docMk/>
            <pc:sldMk cId="1555227767" sldId="297"/>
            <ac:graphicFrameMk id="43" creationId="{DEB02575-E371-B40F-5909-BBB999CFC1C6}"/>
          </ac:graphicFrameMkLst>
        </pc:graphicFrameChg>
        <pc:graphicFrameChg chg="mod">
          <ac:chgData name="ilias majdi" userId="711c9d080c2bde12" providerId="LiveId" clId="{2543A225-D4AE-4D3F-98A6-EC638BA95151}" dt="2022-10-11T03:06:03.280" v="2936" actId="404"/>
          <ac:graphicFrameMkLst>
            <pc:docMk/>
            <pc:sldMk cId="1555227767" sldId="297"/>
            <ac:graphicFrameMk id="47" creationId="{81FAF8E2-8193-298A-2535-403E1DFEB0BB}"/>
          </ac:graphicFrameMkLst>
        </pc:graphicFrameChg>
        <pc:graphicFrameChg chg="mod">
          <ac:chgData name="ilias majdi" userId="711c9d080c2bde12" providerId="LiveId" clId="{2543A225-D4AE-4D3F-98A6-EC638BA95151}" dt="2022-10-10T20:14:59.005" v="2536" actId="14100"/>
          <ac:graphicFrameMkLst>
            <pc:docMk/>
            <pc:sldMk cId="1555227767" sldId="297"/>
            <ac:graphicFrameMk id="65" creationId="{FAA7AB17-2F96-B4DF-B56D-EC4E80BEFD09}"/>
          </ac:graphicFrameMkLst>
        </pc:graphicFrameChg>
        <pc:graphicFrameChg chg="mod">
          <ac:chgData name="ilias majdi" userId="711c9d080c2bde12" providerId="LiveId" clId="{2543A225-D4AE-4D3F-98A6-EC638BA95151}" dt="2022-10-10T20:39:57.526" v="2761"/>
          <ac:graphicFrameMkLst>
            <pc:docMk/>
            <pc:sldMk cId="1555227767" sldId="297"/>
            <ac:graphicFrameMk id="67" creationId="{3DAFF627-B832-B43B-D847-1D1AEF8E58E8}"/>
          </ac:graphicFrameMkLst>
        </pc:graphicFrameChg>
        <pc:graphicFrameChg chg="add mod">
          <ac:chgData name="ilias majdi" userId="711c9d080c2bde12" providerId="LiveId" clId="{2543A225-D4AE-4D3F-98A6-EC638BA95151}" dt="2022-10-10T20:14:21.199" v="2532" actId="14100"/>
          <ac:graphicFrameMkLst>
            <pc:docMk/>
            <pc:sldMk cId="1555227767" sldId="297"/>
            <ac:graphicFrameMk id="120" creationId="{EA0BDA3A-D650-D1F4-AC9B-7348A8584A00}"/>
          </ac:graphicFrameMkLst>
        </pc:graphicFrameChg>
        <pc:graphicFrameChg chg="add mod">
          <ac:chgData name="ilias majdi" userId="711c9d080c2bde12" providerId="LiveId" clId="{2543A225-D4AE-4D3F-98A6-EC638BA95151}" dt="2022-10-10T20:35:11.760" v="2758" actId="404"/>
          <ac:graphicFrameMkLst>
            <pc:docMk/>
            <pc:sldMk cId="1555227767" sldId="297"/>
            <ac:graphicFrameMk id="126" creationId="{E3DDFB65-3321-9E64-9A71-A50B35B03539}"/>
          </ac:graphicFrameMkLst>
        </pc:graphicFrameChg>
        <pc:picChg chg="del">
          <ac:chgData name="ilias majdi" userId="711c9d080c2bde12" providerId="LiveId" clId="{2543A225-D4AE-4D3F-98A6-EC638BA95151}" dt="2022-10-10T16:14:52.198" v="1121" actId="478"/>
          <ac:picMkLst>
            <pc:docMk/>
            <pc:sldMk cId="1555227767" sldId="297"/>
            <ac:picMk id="5" creationId="{30194217-0A49-08BD-2B53-1D8E55BE3E69}"/>
          </ac:picMkLst>
        </pc:picChg>
        <pc:picChg chg="del">
          <ac:chgData name="ilias majdi" userId="711c9d080c2bde12" providerId="LiveId" clId="{2543A225-D4AE-4D3F-98A6-EC638BA95151}" dt="2022-10-10T16:14:52.198" v="1121" actId="478"/>
          <ac:picMkLst>
            <pc:docMk/>
            <pc:sldMk cId="1555227767" sldId="297"/>
            <ac:picMk id="7" creationId="{31F6F6B4-3731-0BF1-1C01-7A09A5600DDB}"/>
          </ac:picMkLst>
        </pc:picChg>
        <pc:picChg chg="del">
          <ac:chgData name="ilias majdi" userId="711c9d080c2bde12" providerId="LiveId" clId="{2543A225-D4AE-4D3F-98A6-EC638BA95151}" dt="2022-10-10T16:14:52.198" v="1121" actId="478"/>
          <ac:picMkLst>
            <pc:docMk/>
            <pc:sldMk cId="1555227767" sldId="297"/>
            <ac:picMk id="12" creationId="{C4FAF148-7E61-4411-5E11-396973F06341}"/>
          </ac:picMkLst>
        </pc:picChg>
        <pc:picChg chg="del">
          <ac:chgData name="ilias majdi" userId="711c9d080c2bde12" providerId="LiveId" clId="{2543A225-D4AE-4D3F-98A6-EC638BA95151}" dt="2022-10-10T16:14:52.198" v="1121" actId="478"/>
          <ac:picMkLst>
            <pc:docMk/>
            <pc:sldMk cId="1555227767" sldId="297"/>
            <ac:picMk id="13" creationId="{C74F39ED-A9EB-4D04-E3D1-B1E5C5237C3B}"/>
          </ac:picMkLst>
        </pc:picChg>
        <pc:picChg chg="mod">
          <ac:chgData name="ilias majdi" userId="711c9d080c2bde12" providerId="LiveId" clId="{2543A225-D4AE-4D3F-98A6-EC638BA95151}" dt="2022-10-10T16:21:31.028" v="1191" actId="12788"/>
          <ac:picMkLst>
            <pc:docMk/>
            <pc:sldMk cId="1555227767" sldId="297"/>
            <ac:picMk id="59" creationId="{78F065D3-66BF-404C-9812-9719501F0760}"/>
          </ac:picMkLst>
        </pc:picChg>
        <pc:picChg chg="mod">
          <ac:chgData name="ilias majdi" userId="711c9d080c2bde12" providerId="LiveId" clId="{2543A225-D4AE-4D3F-98A6-EC638BA95151}" dt="2022-10-10T16:27:05.375" v="1252" actId="12788"/>
          <ac:picMkLst>
            <pc:docMk/>
            <pc:sldMk cId="1555227767" sldId="297"/>
            <ac:picMk id="68" creationId="{1745CFDE-1B8C-639B-39B5-CE8E89D7CF79}"/>
          </ac:picMkLst>
        </pc:picChg>
        <pc:picChg chg="mod">
          <ac:chgData name="ilias majdi" userId="711c9d080c2bde12" providerId="LiveId" clId="{2543A225-D4AE-4D3F-98A6-EC638BA95151}" dt="2022-10-10T16:27:13.638" v="1253" actId="12788"/>
          <ac:picMkLst>
            <pc:docMk/>
            <pc:sldMk cId="1555227767" sldId="297"/>
            <ac:picMk id="71" creationId="{4BF2D70C-B1F6-0D9B-2D3F-344D932BEF9D}"/>
          </ac:picMkLst>
        </pc:picChg>
        <pc:picChg chg="mod">
          <ac:chgData name="ilias majdi" userId="711c9d080c2bde12" providerId="LiveId" clId="{2543A225-D4AE-4D3F-98A6-EC638BA95151}" dt="2022-10-10T16:27:18.053" v="1254" actId="12788"/>
          <ac:picMkLst>
            <pc:docMk/>
            <pc:sldMk cId="1555227767" sldId="297"/>
            <ac:picMk id="74" creationId="{89E92B6A-9A2D-C9A3-03A8-EF00149865B8}"/>
          </ac:picMkLst>
        </pc:picChg>
        <pc:picChg chg="mod">
          <ac:chgData name="ilias majdi" userId="711c9d080c2bde12" providerId="LiveId" clId="{2543A225-D4AE-4D3F-98A6-EC638BA95151}" dt="2022-10-10T16:27:22.637" v="1255" actId="12788"/>
          <ac:picMkLst>
            <pc:docMk/>
            <pc:sldMk cId="1555227767" sldId="297"/>
            <ac:picMk id="77" creationId="{6E2BE8CD-7AD2-B001-3C44-B8D256D68EF3}"/>
          </ac:picMkLst>
        </pc:picChg>
        <pc:picChg chg="mod">
          <ac:chgData name="ilias majdi" userId="711c9d080c2bde12" providerId="LiveId" clId="{2543A225-D4AE-4D3F-98A6-EC638BA95151}" dt="2022-10-10T16:28:45.520" v="1257" actId="12788"/>
          <ac:picMkLst>
            <pc:docMk/>
            <pc:sldMk cId="1555227767" sldId="297"/>
            <ac:picMk id="80" creationId="{93E26A74-6C84-A806-515B-E9DAFFB7D2CD}"/>
          </ac:picMkLst>
        </pc:picChg>
        <pc:picChg chg="mod">
          <ac:chgData name="ilias majdi" userId="711c9d080c2bde12" providerId="LiveId" clId="{2543A225-D4AE-4D3F-98A6-EC638BA95151}" dt="2022-10-10T16:27:27.060" v="1256" actId="12788"/>
          <ac:picMkLst>
            <pc:docMk/>
            <pc:sldMk cId="1555227767" sldId="297"/>
            <ac:picMk id="83" creationId="{EC4FB62A-4381-4941-A42F-0A4DEE565F9B}"/>
          </ac:picMkLst>
        </pc:picChg>
        <pc:picChg chg="mod">
          <ac:chgData name="ilias majdi" userId="711c9d080c2bde12" providerId="LiveId" clId="{2543A225-D4AE-4D3F-98A6-EC638BA95151}" dt="2022-10-10T16:28:50.003" v="1258" actId="12788"/>
          <ac:picMkLst>
            <pc:docMk/>
            <pc:sldMk cId="1555227767" sldId="297"/>
            <ac:picMk id="88" creationId="{D0A4BFFD-7D52-61B4-E08B-D42567921FEE}"/>
          </ac:picMkLst>
        </pc:picChg>
        <pc:picChg chg="mod">
          <ac:chgData name="ilias majdi" userId="711c9d080c2bde12" providerId="LiveId" clId="{2543A225-D4AE-4D3F-98A6-EC638BA95151}" dt="2022-10-10T16:28:54.331" v="1259" actId="12788"/>
          <ac:picMkLst>
            <pc:docMk/>
            <pc:sldMk cId="1555227767" sldId="297"/>
            <ac:picMk id="91" creationId="{072E1C80-E24C-1A5D-CEB0-58DAF5067D5F}"/>
          </ac:picMkLst>
        </pc:picChg>
        <pc:picChg chg="mod">
          <ac:chgData name="ilias majdi" userId="711c9d080c2bde12" providerId="LiveId" clId="{2543A225-D4AE-4D3F-98A6-EC638BA95151}" dt="2022-10-10T18:07:20.518" v="1667" actId="14100"/>
          <ac:picMkLst>
            <pc:docMk/>
            <pc:sldMk cId="1555227767" sldId="297"/>
            <ac:picMk id="95" creationId="{08588791-2B0A-F1C6-3FB7-11EB4634F32A}"/>
          </ac:picMkLst>
        </pc:picChg>
        <pc:picChg chg="mod">
          <ac:chgData name="ilias majdi" userId="711c9d080c2bde12" providerId="LiveId" clId="{2543A225-D4AE-4D3F-98A6-EC638BA95151}" dt="2022-10-10T18:13:08.706" v="1768" actId="14100"/>
          <ac:picMkLst>
            <pc:docMk/>
            <pc:sldMk cId="1555227767" sldId="297"/>
            <ac:picMk id="98" creationId="{E62AED3D-9900-E246-873C-59916C63772B}"/>
          </ac:picMkLst>
        </pc:picChg>
        <pc:picChg chg="mod">
          <ac:chgData name="ilias majdi" userId="711c9d080c2bde12" providerId="LiveId" clId="{2543A225-D4AE-4D3F-98A6-EC638BA95151}" dt="2022-10-10T16:28:58.862" v="1260" actId="12788"/>
          <ac:picMkLst>
            <pc:docMk/>
            <pc:sldMk cId="1555227767" sldId="297"/>
            <ac:picMk id="99" creationId="{37AB4623-327E-628B-B936-711BB906F624}"/>
          </ac:picMkLst>
        </pc:picChg>
        <pc:picChg chg="mod">
          <ac:chgData name="ilias majdi" userId="711c9d080c2bde12" providerId="LiveId" clId="{2543A225-D4AE-4D3F-98A6-EC638BA95151}" dt="2022-10-10T16:36:43.758" v="1295" actId="1076"/>
          <ac:picMkLst>
            <pc:docMk/>
            <pc:sldMk cId="1555227767" sldId="297"/>
            <ac:picMk id="116" creationId="{E33038C2-FE09-873B-DA9D-97F4B4651CC2}"/>
          </ac:picMkLst>
        </pc:picChg>
        <pc:picChg chg="add del mod">
          <ac:chgData name="ilias majdi" userId="711c9d080c2bde12" providerId="LiveId" clId="{2543A225-D4AE-4D3F-98A6-EC638BA95151}" dt="2022-10-10T20:16:48.131" v="2556" actId="478"/>
          <ac:picMkLst>
            <pc:docMk/>
            <pc:sldMk cId="1555227767" sldId="297"/>
            <ac:picMk id="119" creationId="{30B5436D-E6B4-8949-091A-E2F8D8542207}"/>
          </ac:picMkLst>
        </pc:picChg>
        <pc:picChg chg="add del mod">
          <ac:chgData name="ilias majdi" userId="711c9d080c2bde12" providerId="LiveId" clId="{2543A225-D4AE-4D3F-98A6-EC638BA95151}" dt="2022-10-10T20:22:48.971" v="2607" actId="478"/>
          <ac:picMkLst>
            <pc:docMk/>
            <pc:sldMk cId="1555227767" sldId="297"/>
            <ac:picMk id="125" creationId="{A620E1B9-6D13-A150-C194-2E4ED98A2850}"/>
          </ac:picMkLst>
        </pc:picChg>
        <pc:cxnChg chg="mod">
          <ac:chgData name="ilias majdi" userId="711c9d080c2bde12" providerId="LiveId" clId="{2543A225-D4AE-4D3F-98A6-EC638BA95151}" dt="2022-10-10T16:20:11.252" v="1167" actId="14100"/>
          <ac:cxnSpMkLst>
            <pc:docMk/>
            <pc:sldMk cId="1555227767" sldId="297"/>
            <ac:cxnSpMk id="64" creationId="{AB77D997-F0C2-AD35-B4A7-B35AC318A982}"/>
          </ac:cxnSpMkLst>
        </pc:cxnChg>
      </pc:sldChg>
      <pc:sldChg chg="addSp delSp modSp add mod">
        <pc:chgData name="ilias majdi" userId="711c9d080c2bde12" providerId="LiveId" clId="{2543A225-D4AE-4D3F-98A6-EC638BA95151}" dt="2022-10-11T15:15:21.020" v="4383" actId="207"/>
        <pc:sldMkLst>
          <pc:docMk/>
          <pc:sldMk cId="1909801343" sldId="298"/>
        </pc:sldMkLst>
        <pc:spChg chg="mod">
          <ac:chgData name="ilias majdi" userId="711c9d080c2bde12" providerId="LiveId" clId="{2543A225-D4AE-4D3F-98A6-EC638BA95151}" dt="2022-10-11T14:39:42.365" v="4264" actId="403"/>
          <ac:spMkLst>
            <pc:docMk/>
            <pc:sldMk cId="1909801343" sldId="298"/>
            <ac:spMk id="5" creationId="{B15E1DFB-88FC-DB29-2182-9EF489DAFB59}"/>
          </ac:spMkLst>
        </pc:spChg>
        <pc:spChg chg="mod">
          <ac:chgData name="ilias majdi" userId="711c9d080c2bde12" providerId="LiveId" clId="{2543A225-D4AE-4D3F-98A6-EC638BA95151}" dt="2022-10-11T15:13:15.959" v="4380" actId="339"/>
          <ac:spMkLst>
            <pc:docMk/>
            <pc:sldMk cId="1909801343" sldId="298"/>
            <ac:spMk id="10" creationId="{428AFD0C-DF5F-C04A-2C00-8617A893B05C}"/>
          </ac:spMkLst>
        </pc:spChg>
        <pc:spChg chg="mod">
          <ac:chgData name="ilias majdi" userId="711c9d080c2bde12" providerId="LiveId" clId="{2543A225-D4AE-4D3F-98A6-EC638BA95151}" dt="2022-10-11T13:43:35.770" v="3973" actId="14100"/>
          <ac:spMkLst>
            <pc:docMk/>
            <pc:sldMk cId="1909801343" sldId="298"/>
            <ac:spMk id="16" creationId="{7C2F0B54-ED36-6860-3796-7818E91EC682}"/>
          </ac:spMkLst>
        </pc:spChg>
        <pc:spChg chg="del mod">
          <ac:chgData name="ilias majdi" userId="711c9d080c2bde12" providerId="LiveId" clId="{2543A225-D4AE-4D3F-98A6-EC638BA95151}" dt="2022-10-11T11:54:01.183" v="3266" actId="478"/>
          <ac:spMkLst>
            <pc:docMk/>
            <pc:sldMk cId="1909801343" sldId="298"/>
            <ac:spMk id="17" creationId="{A5B6A0F2-1335-6546-5A27-31C3E37FB899}"/>
          </ac:spMkLst>
        </pc:spChg>
        <pc:spChg chg="del mod topLvl">
          <ac:chgData name="ilias majdi" userId="711c9d080c2bde12" providerId="LiveId" clId="{2543A225-D4AE-4D3F-98A6-EC638BA95151}" dt="2022-10-11T11:54:01.183" v="3266" actId="478"/>
          <ac:spMkLst>
            <pc:docMk/>
            <pc:sldMk cId="1909801343" sldId="298"/>
            <ac:spMk id="18" creationId="{C836E225-6038-FFCB-9686-8B19F0ADAB59}"/>
          </ac:spMkLst>
        </pc:spChg>
        <pc:spChg chg="mod">
          <ac:chgData name="ilias majdi" userId="711c9d080c2bde12" providerId="LiveId" clId="{2543A225-D4AE-4D3F-98A6-EC638BA95151}" dt="2022-10-11T13:44:27.990" v="4008" actId="120"/>
          <ac:spMkLst>
            <pc:docMk/>
            <pc:sldMk cId="1909801343" sldId="298"/>
            <ac:spMk id="20" creationId="{33F8342F-59E9-8792-7173-1D572643BA2F}"/>
          </ac:spMkLst>
        </pc:spChg>
        <pc:spChg chg="mod">
          <ac:chgData name="ilias majdi" userId="711c9d080c2bde12" providerId="LiveId" clId="{2543A225-D4AE-4D3F-98A6-EC638BA95151}" dt="2022-10-11T13:44:02.796" v="3986" actId="1036"/>
          <ac:spMkLst>
            <pc:docMk/>
            <pc:sldMk cId="1909801343" sldId="298"/>
            <ac:spMk id="23" creationId="{47A680F2-FA85-5B8E-EE3E-AA7BE6F02D1C}"/>
          </ac:spMkLst>
        </pc:spChg>
        <pc:spChg chg="mod">
          <ac:chgData name="ilias majdi" userId="711c9d080c2bde12" providerId="LiveId" clId="{2543A225-D4AE-4D3F-98A6-EC638BA95151}" dt="2022-10-11T13:43:26.620" v="3972" actId="14100"/>
          <ac:spMkLst>
            <pc:docMk/>
            <pc:sldMk cId="1909801343" sldId="298"/>
            <ac:spMk id="25" creationId="{741F901E-7D15-4D9E-EB44-E2D1D14BFDCE}"/>
          </ac:spMkLst>
        </pc:spChg>
        <pc:spChg chg="mod">
          <ac:chgData name="ilias majdi" userId="711c9d080c2bde12" providerId="LiveId" clId="{2543A225-D4AE-4D3F-98A6-EC638BA95151}" dt="2022-10-11T14:31:22.228" v="4222" actId="20577"/>
          <ac:spMkLst>
            <pc:docMk/>
            <pc:sldMk cId="1909801343" sldId="298"/>
            <ac:spMk id="27" creationId="{3508FD88-B93A-5FFC-6C7F-6607F7EEF29A}"/>
          </ac:spMkLst>
        </pc:spChg>
        <pc:spChg chg="mod">
          <ac:chgData name="ilias majdi" userId="711c9d080c2bde12" providerId="LiveId" clId="{2543A225-D4AE-4D3F-98A6-EC638BA95151}" dt="2022-10-11T15:13:40.664" v="4381" actId="339"/>
          <ac:spMkLst>
            <pc:docMk/>
            <pc:sldMk cId="1909801343" sldId="298"/>
            <ac:spMk id="33" creationId="{679E08A0-782C-E579-77CF-71D0AECD7094}"/>
          </ac:spMkLst>
        </pc:spChg>
        <pc:spChg chg="mod">
          <ac:chgData name="ilias majdi" userId="711c9d080c2bde12" providerId="LiveId" clId="{2543A225-D4AE-4D3F-98A6-EC638BA95151}" dt="2022-10-11T15:15:21.020" v="4383" actId="207"/>
          <ac:spMkLst>
            <pc:docMk/>
            <pc:sldMk cId="1909801343" sldId="298"/>
            <ac:spMk id="37" creationId="{ACE5C467-2427-EF01-ECF8-28C54FC51A26}"/>
          </ac:spMkLst>
        </pc:spChg>
        <pc:spChg chg="mod">
          <ac:chgData name="ilias majdi" userId="711c9d080c2bde12" providerId="LiveId" clId="{2543A225-D4AE-4D3F-98A6-EC638BA95151}" dt="2022-10-11T14:39:49.980" v="4266" actId="403"/>
          <ac:spMkLst>
            <pc:docMk/>
            <pc:sldMk cId="1909801343" sldId="298"/>
            <ac:spMk id="55" creationId="{EE57A9F8-E046-5966-1CCC-2CE3F4CAD2B0}"/>
          </ac:spMkLst>
        </pc:spChg>
        <pc:spChg chg="mod">
          <ac:chgData name="ilias majdi" userId="711c9d080c2bde12" providerId="LiveId" clId="{2543A225-D4AE-4D3F-98A6-EC638BA95151}" dt="2022-10-11T15:09:05.436" v="4374" actId="207"/>
          <ac:spMkLst>
            <pc:docMk/>
            <pc:sldMk cId="1909801343" sldId="298"/>
            <ac:spMk id="57" creationId="{4BAE94AB-9B9A-3AB3-CBA6-6CA75A08CBFF}"/>
          </ac:spMkLst>
        </pc:spChg>
        <pc:spChg chg="mod">
          <ac:chgData name="ilias majdi" userId="711c9d080c2bde12" providerId="LiveId" clId="{2543A225-D4AE-4D3F-98A6-EC638BA95151}" dt="2022-10-11T15:11:26.786" v="4376" actId="207"/>
          <ac:spMkLst>
            <pc:docMk/>
            <pc:sldMk cId="1909801343" sldId="298"/>
            <ac:spMk id="61" creationId="{65AF513D-90D7-779C-4499-3E949ED1A7D4}"/>
          </ac:spMkLst>
        </pc:spChg>
        <pc:spChg chg="del mod">
          <ac:chgData name="ilias majdi" userId="711c9d080c2bde12" providerId="LiveId" clId="{2543A225-D4AE-4D3F-98A6-EC638BA95151}" dt="2022-10-11T11:54:22.059" v="3313" actId="478"/>
          <ac:spMkLst>
            <pc:docMk/>
            <pc:sldMk cId="1909801343" sldId="298"/>
            <ac:spMk id="66" creationId="{FAB48A41-DFD9-CD9C-EBFF-27928A1BDD95}"/>
          </ac:spMkLst>
        </pc:spChg>
        <pc:spChg chg="del mod">
          <ac:chgData name="ilias majdi" userId="711c9d080c2bde12" providerId="LiveId" clId="{2543A225-D4AE-4D3F-98A6-EC638BA95151}" dt="2022-10-11T11:53:52.786" v="3265" actId="478"/>
          <ac:spMkLst>
            <pc:docMk/>
            <pc:sldMk cId="1909801343" sldId="298"/>
            <ac:spMk id="76" creationId="{67FCF846-62E5-6D3F-16F7-C8E64D1CE5BB}"/>
          </ac:spMkLst>
        </pc:spChg>
        <pc:spChg chg="mod">
          <ac:chgData name="ilias majdi" userId="711c9d080c2bde12" providerId="LiveId" clId="{2543A225-D4AE-4D3F-98A6-EC638BA95151}" dt="2022-10-11T13:44:02.796" v="3986" actId="1036"/>
          <ac:spMkLst>
            <pc:docMk/>
            <pc:sldMk cId="1909801343" sldId="298"/>
            <ac:spMk id="79" creationId="{B0DE0325-86A1-3491-8AAE-878B7A5600BC}"/>
          </ac:spMkLst>
        </pc:spChg>
        <pc:spChg chg="del mod topLvl">
          <ac:chgData name="ilias majdi" userId="711c9d080c2bde12" providerId="LiveId" clId="{2543A225-D4AE-4D3F-98A6-EC638BA95151}" dt="2022-10-11T11:53:52.786" v="3265" actId="478"/>
          <ac:spMkLst>
            <pc:docMk/>
            <pc:sldMk cId="1909801343" sldId="298"/>
            <ac:spMk id="86" creationId="{7E553A31-2C46-ECFC-C3C9-E98F9F206BDB}"/>
          </ac:spMkLst>
        </pc:spChg>
        <pc:spChg chg="add mod">
          <ac:chgData name="ilias majdi" userId="711c9d080c2bde12" providerId="LiveId" clId="{2543A225-D4AE-4D3F-98A6-EC638BA95151}" dt="2022-10-11T13:03:22.380" v="3850" actId="14100"/>
          <ac:spMkLst>
            <pc:docMk/>
            <pc:sldMk cId="1909801343" sldId="298"/>
            <ac:spMk id="87" creationId="{6157E23D-027D-922E-507E-3CDCE60D6098}"/>
          </ac:spMkLst>
        </pc:spChg>
        <pc:spChg chg="mod">
          <ac:chgData name="ilias majdi" userId="711c9d080c2bde12" providerId="LiveId" clId="{2543A225-D4AE-4D3F-98A6-EC638BA95151}" dt="2022-10-11T13:44:02.796" v="3986" actId="1036"/>
          <ac:spMkLst>
            <pc:docMk/>
            <pc:sldMk cId="1909801343" sldId="298"/>
            <ac:spMk id="90" creationId="{95AA1F86-DF38-F992-24E4-3274DC6DF795}"/>
          </ac:spMkLst>
        </pc:spChg>
        <pc:spChg chg="add del mod">
          <ac:chgData name="ilias majdi" userId="711c9d080c2bde12" providerId="LiveId" clId="{2543A225-D4AE-4D3F-98A6-EC638BA95151}" dt="2022-10-11T11:52:38.133" v="3247"/>
          <ac:spMkLst>
            <pc:docMk/>
            <pc:sldMk cId="1909801343" sldId="298"/>
            <ac:spMk id="93" creationId="{22B394B0-A75E-AB96-AA35-6713FAED3017}"/>
          </ac:spMkLst>
        </pc:spChg>
        <pc:spChg chg="mod">
          <ac:chgData name="ilias majdi" userId="711c9d080c2bde12" providerId="LiveId" clId="{2543A225-D4AE-4D3F-98A6-EC638BA95151}" dt="2022-10-11T14:32:35.782" v="4223" actId="20577"/>
          <ac:spMkLst>
            <pc:docMk/>
            <pc:sldMk cId="1909801343" sldId="298"/>
            <ac:spMk id="101" creationId="{C1F89F8A-E544-8B4C-739B-B68E8C0735B8}"/>
          </ac:spMkLst>
        </pc:spChg>
        <pc:spChg chg="add mod">
          <ac:chgData name="ilias majdi" userId="711c9d080c2bde12" providerId="LiveId" clId="{2543A225-D4AE-4D3F-98A6-EC638BA95151}" dt="2022-10-11T14:30:09.164" v="4219" actId="20577"/>
          <ac:spMkLst>
            <pc:docMk/>
            <pc:sldMk cId="1909801343" sldId="298"/>
            <ac:spMk id="108" creationId="{950F3C7D-C7E8-4D43-FC70-DC9FB4E5464B}"/>
          </ac:spMkLst>
        </pc:spChg>
        <pc:spChg chg="mod">
          <ac:chgData name="ilias majdi" userId="711c9d080c2bde12" providerId="LiveId" clId="{2543A225-D4AE-4D3F-98A6-EC638BA95151}" dt="2022-10-11T14:53:45.999" v="4342" actId="1076"/>
          <ac:spMkLst>
            <pc:docMk/>
            <pc:sldMk cId="1909801343" sldId="298"/>
            <ac:spMk id="111" creationId="{95228443-510A-96B3-01CE-FAECBBE8240F}"/>
          </ac:spMkLst>
        </pc:spChg>
        <pc:spChg chg="mod">
          <ac:chgData name="ilias majdi" userId="711c9d080c2bde12" providerId="LiveId" clId="{2543A225-D4AE-4D3F-98A6-EC638BA95151}" dt="2022-10-11T15:15:10.476" v="4382" actId="6549"/>
          <ac:spMkLst>
            <pc:docMk/>
            <pc:sldMk cId="1909801343" sldId="298"/>
            <ac:spMk id="117" creationId="{9571BD2C-EA0F-122A-D62E-74B445AC62D5}"/>
          </ac:spMkLst>
        </pc:spChg>
        <pc:spChg chg="del">
          <ac:chgData name="ilias majdi" userId="711c9d080c2bde12" providerId="LiveId" clId="{2543A225-D4AE-4D3F-98A6-EC638BA95151}" dt="2022-10-11T10:26:51.187" v="3147" actId="478"/>
          <ac:spMkLst>
            <pc:docMk/>
            <pc:sldMk cId="1909801343" sldId="298"/>
            <ac:spMk id="123" creationId="{A1F04622-13D1-D4DC-D9B5-7172671D02EE}"/>
          </ac:spMkLst>
        </pc:spChg>
        <pc:spChg chg="mod">
          <ac:chgData name="ilias majdi" userId="711c9d080c2bde12" providerId="LiveId" clId="{2543A225-D4AE-4D3F-98A6-EC638BA95151}" dt="2022-10-11T14:33:16.326" v="4227" actId="20577"/>
          <ac:spMkLst>
            <pc:docMk/>
            <pc:sldMk cId="1909801343" sldId="298"/>
            <ac:spMk id="124" creationId="{BCD7FD17-3934-9CDC-463C-51C151D4D1A0}"/>
          </ac:spMkLst>
        </pc:spChg>
        <pc:spChg chg="mod">
          <ac:chgData name="ilias majdi" userId="711c9d080c2bde12" providerId="LiveId" clId="{2543A225-D4AE-4D3F-98A6-EC638BA95151}" dt="2022-10-11T13:03:40.806" v="3856" actId="1037"/>
          <ac:spMkLst>
            <pc:docMk/>
            <pc:sldMk cId="1909801343" sldId="298"/>
            <ac:spMk id="125" creationId="{E28116E8-EB49-E405-2864-35FC48CAA243}"/>
          </ac:spMkLst>
        </pc:spChg>
        <pc:spChg chg="mod">
          <ac:chgData name="ilias majdi" userId="711c9d080c2bde12" providerId="LiveId" clId="{2543A225-D4AE-4D3F-98A6-EC638BA95151}" dt="2022-10-11T14:34:41.848" v="4228" actId="207"/>
          <ac:spMkLst>
            <pc:docMk/>
            <pc:sldMk cId="1909801343" sldId="298"/>
            <ac:spMk id="137" creationId="{6825F7EE-BF7E-BDD0-21A7-3B1D0308FC92}"/>
          </ac:spMkLst>
        </pc:spChg>
        <pc:spChg chg="mod">
          <ac:chgData name="ilias majdi" userId="711c9d080c2bde12" providerId="LiveId" clId="{2543A225-D4AE-4D3F-98A6-EC638BA95151}" dt="2022-10-11T13:04:07.095" v="3874" actId="14100"/>
          <ac:spMkLst>
            <pc:docMk/>
            <pc:sldMk cId="1909801343" sldId="298"/>
            <ac:spMk id="138" creationId="{240292F9-C530-4140-B0BB-39384FF72C3E}"/>
          </ac:spMkLst>
        </pc:spChg>
        <pc:spChg chg="mod">
          <ac:chgData name="ilias majdi" userId="711c9d080c2bde12" providerId="LiveId" clId="{2543A225-D4AE-4D3F-98A6-EC638BA95151}" dt="2022-10-11T13:04:17.198" v="3893" actId="1037"/>
          <ac:spMkLst>
            <pc:docMk/>
            <pc:sldMk cId="1909801343" sldId="298"/>
            <ac:spMk id="141" creationId="{AF101D38-3DC7-E350-7194-00AB540B53EF}"/>
          </ac:spMkLst>
        </pc:spChg>
        <pc:spChg chg="mod">
          <ac:chgData name="ilias majdi" userId="711c9d080c2bde12" providerId="LiveId" clId="{2543A225-D4AE-4D3F-98A6-EC638BA95151}" dt="2022-10-11T13:04:17.198" v="3893" actId="1037"/>
          <ac:spMkLst>
            <pc:docMk/>
            <pc:sldMk cId="1909801343" sldId="298"/>
            <ac:spMk id="142" creationId="{95778945-1F1D-EF98-B01F-A704AF63F1D9}"/>
          </ac:spMkLst>
        </pc:spChg>
        <pc:spChg chg="add 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45" creationId="{354F961E-6EBD-56E5-EF3D-D3C8B0E31A7A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2" creationId="{3B2FB29D-815D-3A10-D620-F748CA1073EF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3" creationId="{CDDBFED2-94CB-E665-C352-EB3E95C04BFF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4" creationId="{FBB66FAE-3F13-25A6-6241-BBBA3C63BFBB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5" creationId="{C8230619-587B-5FCF-FBD3-772CB23558FB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7" creationId="{83201994-BA26-4ECB-1092-2E3AD6A52558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58" creationId="{87D81772-9DFD-B946-90A5-2F1F18CD82BF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60" creationId="{3CC3B69F-D8B6-D900-47B6-84292096FAF4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61" creationId="{5D209316-7AF6-51BD-38FE-E84683D34177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63" creationId="{FEFA5D83-F31C-722A-EB1E-76781F2EC577}"/>
          </ac:spMkLst>
        </pc:spChg>
        <pc:spChg chg="mod">
          <ac:chgData name="ilias majdi" userId="711c9d080c2bde12" providerId="LiveId" clId="{2543A225-D4AE-4D3F-98A6-EC638BA95151}" dt="2022-10-11T12:17:48.648" v="3674" actId="571"/>
          <ac:spMkLst>
            <pc:docMk/>
            <pc:sldMk cId="1909801343" sldId="298"/>
            <ac:spMk id="164" creationId="{B75DD476-A1F1-91B5-EF8C-C3DDCED81FA2}"/>
          </ac:spMkLst>
        </pc:spChg>
        <pc:spChg chg="add mod">
          <ac:chgData name="ilias majdi" userId="711c9d080c2bde12" providerId="LiveId" clId="{2543A225-D4AE-4D3F-98A6-EC638BA95151}" dt="2022-10-11T14:38:02.626" v="4254" actId="403"/>
          <ac:spMkLst>
            <pc:docMk/>
            <pc:sldMk cId="1909801343" sldId="298"/>
            <ac:spMk id="169" creationId="{F4E3B9ED-8660-E39B-BC1A-D56E9DAFF922}"/>
          </ac:spMkLst>
        </pc:spChg>
        <pc:spChg chg="add mod">
          <ac:chgData name="ilias majdi" userId="711c9d080c2bde12" providerId="LiveId" clId="{2543A225-D4AE-4D3F-98A6-EC638BA95151}" dt="2022-10-11T14:40:16.621" v="4268" actId="14100"/>
          <ac:spMkLst>
            <pc:docMk/>
            <pc:sldMk cId="1909801343" sldId="298"/>
            <ac:spMk id="170" creationId="{C7CDA6FD-2878-8782-9DDB-8AD5F0E4CCF8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1" creationId="{C7CDA6FD-2878-8782-9DDB-8AD5F0E4CCF8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2" creationId="{C7CDA6FD-2878-8782-9DDB-8AD5F0E4CCF8}"/>
          </ac:spMkLst>
        </pc:spChg>
        <pc:spChg chg="add del mod">
          <ac:chgData name="ilias majdi" userId="711c9d080c2bde12" providerId="LiveId" clId="{2543A225-D4AE-4D3F-98A6-EC638BA95151}" dt="2022-10-11T14:13:13.318" v="4093" actId="767"/>
          <ac:spMkLst>
            <pc:docMk/>
            <pc:sldMk cId="1909801343" sldId="298"/>
            <ac:spMk id="173" creationId="{207B4A45-E160-AD79-F87F-AB999DC6DDD7}"/>
          </ac:spMkLst>
        </pc:spChg>
        <pc:spChg chg="add mod">
          <ac:chgData name="ilias majdi" userId="711c9d080c2bde12" providerId="LiveId" clId="{2543A225-D4AE-4D3F-98A6-EC638BA95151}" dt="2022-10-11T14:45:39.640" v="4306" actId="14100"/>
          <ac:spMkLst>
            <pc:docMk/>
            <pc:sldMk cId="1909801343" sldId="298"/>
            <ac:spMk id="174" creationId="{1E5FC6FD-D047-5064-43EE-A7AB07FC7914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5" creationId="{EF0CE65E-3FBA-F56F-729C-C0675F6B18A4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6" creationId="{BBF60E8F-60A9-0EE2-E92B-64F9DD7078F0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7" creationId="{4F698192-A00F-24F3-5F2E-6335E49E2C9A}"/>
          </ac:spMkLst>
        </pc:spChg>
        <pc:spChg chg="add mod">
          <ac:chgData name="ilias majdi" userId="711c9d080c2bde12" providerId="LiveId" clId="{2543A225-D4AE-4D3F-98A6-EC638BA95151}" dt="2022-10-11T14:52:05.835" v="4340" actId="1035"/>
          <ac:spMkLst>
            <pc:docMk/>
            <pc:sldMk cId="1909801343" sldId="298"/>
            <ac:spMk id="178" creationId="{DEB91358-CEA2-6E9F-0E5D-23FCDEE2DF75}"/>
          </ac:spMkLst>
        </pc:spChg>
        <pc:spChg chg="mod">
          <ac:chgData name="ilias majdi" userId="711c9d080c2bde12" providerId="LiveId" clId="{2543A225-D4AE-4D3F-98A6-EC638BA95151}" dt="2022-10-11T15:08:09.948" v="4350" actId="14100"/>
          <ac:spMkLst>
            <pc:docMk/>
            <pc:sldMk cId="1909801343" sldId="298"/>
            <ac:spMk id="180" creationId="{09060F67-1ED4-EC86-2DBC-97810CE487CB}"/>
          </ac:spMkLst>
        </pc:spChg>
        <pc:spChg chg="mod">
          <ac:chgData name="ilias majdi" userId="711c9d080c2bde12" providerId="LiveId" clId="{2543A225-D4AE-4D3F-98A6-EC638BA95151}" dt="2022-10-11T15:08:34.679" v="4372" actId="20577"/>
          <ac:spMkLst>
            <pc:docMk/>
            <pc:sldMk cId="1909801343" sldId="298"/>
            <ac:spMk id="181" creationId="{A7F0C1D3-91C2-13ED-9028-25FD6A671867}"/>
          </ac:spMkLst>
        </pc:spChg>
        <pc:grpChg chg="add mod">
          <ac:chgData name="ilias majdi" userId="711c9d080c2bde12" providerId="LiveId" clId="{2543A225-D4AE-4D3F-98A6-EC638BA95151}" dt="2022-10-11T14:13:11.838" v="4091" actId="1076"/>
          <ac:grpSpMkLst>
            <pc:docMk/>
            <pc:sldMk cId="1909801343" sldId="298"/>
            <ac:grpSpMk id="2" creationId="{4DA6FBC2-2C6E-646A-7213-A15BC1C0AE3C}"/>
          </ac:grpSpMkLst>
        </pc:grpChg>
        <pc:grpChg chg="add del mod">
          <ac:chgData name="ilias majdi" userId="711c9d080c2bde12" providerId="LiveId" clId="{2543A225-D4AE-4D3F-98A6-EC638BA95151}" dt="2022-10-11T11:53:52.786" v="3265" actId="478"/>
          <ac:grpSpMkLst>
            <pc:docMk/>
            <pc:sldMk cId="1909801343" sldId="298"/>
            <ac:grpSpMk id="9" creationId="{A99895F0-8C84-CE52-E5A4-E607149650C6}"/>
          </ac:grpSpMkLst>
        </pc:grpChg>
        <pc:grpChg chg="del mod">
          <ac:chgData name="ilias majdi" userId="711c9d080c2bde12" providerId="LiveId" clId="{2543A225-D4AE-4D3F-98A6-EC638BA95151}" dt="2022-10-11T11:53:52.786" v="3265" actId="478"/>
          <ac:grpSpMkLst>
            <pc:docMk/>
            <pc:sldMk cId="1909801343" sldId="298"/>
            <ac:grpSpMk id="11" creationId="{9C9869BD-4313-FDCB-0F14-6E040104F158}"/>
          </ac:grpSpMkLst>
        </pc:grpChg>
        <pc:grpChg chg="del mod topLvl">
          <ac:chgData name="ilias majdi" userId="711c9d080c2bde12" providerId="LiveId" clId="{2543A225-D4AE-4D3F-98A6-EC638BA95151}" dt="2022-10-11T11:54:01.183" v="3266" actId="478"/>
          <ac:grpSpMkLst>
            <pc:docMk/>
            <pc:sldMk cId="1909801343" sldId="298"/>
            <ac:grpSpMk id="12" creationId="{7BC7319E-75F9-84BA-D1C4-CC6A9C0BFC29}"/>
          </ac:grpSpMkLst>
        </pc:grpChg>
        <pc:grpChg chg="mod topLvl">
          <ac:chgData name="ilias majdi" userId="711c9d080c2bde12" providerId="LiveId" clId="{2543A225-D4AE-4D3F-98A6-EC638BA95151}" dt="2022-10-11T12:12:56.350" v="3645" actId="164"/>
          <ac:grpSpMkLst>
            <pc:docMk/>
            <pc:sldMk cId="1909801343" sldId="298"/>
            <ac:grpSpMk id="13" creationId="{974B9B18-B758-3673-82F4-F9FC3BC6172B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28" creationId="{E2B71B65-559B-3403-6FCA-B7795EAB3EF4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73" creationId="{E3E91491-C98C-479F-7C21-FFE86B9DD792}"/>
          </ac:grpSpMkLst>
        </pc:grpChg>
        <pc:grpChg chg="mod">
          <ac:chgData name="ilias majdi" userId="711c9d080c2bde12" providerId="LiveId" clId="{2543A225-D4AE-4D3F-98A6-EC638BA95151}" dt="2022-10-11T12:57:59.776" v="3794" actId="14100"/>
          <ac:grpSpMkLst>
            <pc:docMk/>
            <pc:sldMk cId="1909801343" sldId="298"/>
            <ac:grpSpMk id="103" creationId="{C0838E61-3DD3-1574-95C3-D45EAFECC1FD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104" creationId="{D63B6476-1EFE-619F-57AD-8E529D37D87E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109" creationId="{76C38AD5-7E47-EAF3-0C3A-ED02D3D387AB}"/>
          </ac:grpSpMkLst>
        </pc:grpChg>
        <pc:grpChg chg="add mod">
          <ac:chgData name="ilias majdi" userId="711c9d080c2bde12" providerId="LiveId" clId="{2543A225-D4AE-4D3F-98A6-EC638BA95151}" dt="2022-10-11T12:12:56.350" v="3645" actId="164"/>
          <ac:grpSpMkLst>
            <pc:docMk/>
            <pc:sldMk cId="1909801343" sldId="298"/>
            <ac:grpSpMk id="121" creationId="{22D5B474-D503-C89B-5155-465CEF07404E}"/>
          </ac:grpSpMkLst>
        </pc:grpChg>
        <pc:grpChg chg="add mod">
          <ac:chgData name="ilias majdi" userId="711c9d080c2bde12" providerId="LiveId" clId="{2543A225-D4AE-4D3F-98A6-EC638BA95151}" dt="2022-10-11T12:12:56.350" v="3645" actId="164"/>
          <ac:grpSpMkLst>
            <pc:docMk/>
            <pc:sldMk cId="1909801343" sldId="298"/>
            <ac:grpSpMk id="122" creationId="{7709E526-DC1C-5508-3774-370645883D4D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127" creationId="{D075F4C3-82C6-B1F4-00CF-1D5482751AF7}"/>
          </ac:grpSpMkLst>
        </pc:grpChg>
        <pc:grpChg chg="mod">
          <ac:chgData name="ilias majdi" userId="711c9d080c2bde12" providerId="LiveId" clId="{2543A225-D4AE-4D3F-98A6-EC638BA95151}" dt="2022-10-11T10:11:12.620" v="3121" actId="1076"/>
          <ac:grpSpMkLst>
            <pc:docMk/>
            <pc:sldMk cId="1909801343" sldId="298"/>
            <ac:grpSpMk id="131" creationId="{9DB8ACBC-E516-1CC0-0AB5-613538D23415}"/>
          </ac:grpSpMkLst>
        </pc:grpChg>
        <pc:grpChg chg="add mod">
          <ac:chgData name="ilias majdi" userId="711c9d080c2bde12" providerId="LiveId" clId="{2543A225-D4AE-4D3F-98A6-EC638BA95151}" dt="2022-10-11T12:12:56.350" v="3645" actId="164"/>
          <ac:grpSpMkLst>
            <pc:docMk/>
            <pc:sldMk cId="1909801343" sldId="298"/>
            <ac:grpSpMk id="136" creationId="{5F2FEB73-6AF5-6B54-8CCC-FC3EF311A8F5}"/>
          </ac:grpSpMkLst>
        </pc:grpChg>
        <pc:grpChg chg="add mod">
          <ac:chgData name="ilias majdi" userId="711c9d080c2bde12" providerId="LiveId" clId="{2543A225-D4AE-4D3F-98A6-EC638BA95151}" dt="2022-10-11T12:12:56.350" v="3645" actId="164"/>
          <ac:grpSpMkLst>
            <pc:docMk/>
            <pc:sldMk cId="1909801343" sldId="298"/>
            <ac:grpSpMk id="140" creationId="{0503E618-B420-DBA8-88BC-21B5C916693A}"/>
          </ac:grpSpMkLst>
        </pc:grpChg>
        <pc:grpChg chg="add mod">
          <ac:chgData name="ilias majdi" userId="711c9d080c2bde12" providerId="LiveId" clId="{2543A225-D4AE-4D3F-98A6-EC638BA95151}" dt="2022-10-11T14:53:55.976" v="4344" actId="1076"/>
          <ac:grpSpMkLst>
            <pc:docMk/>
            <pc:sldMk cId="1909801343" sldId="298"/>
            <ac:grpSpMk id="144" creationId="{192C9757-0E19-D148-724B-3EC0F2EE7757}"/>
          </ac:grpSpMkLst>
        </pc:grpChg>
        <pc:grpChg chg="add 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46" creationId="{4F1572EF-8F8C-4D57-5B7C-21E5A8B67FC7}"/>
          </ac:grpSpMkLst>
        </pc:grpChg>
        <pc:grpChg chg="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47" creationId="{625BA3CF-D1AE-90F8-5935-05FA3E316084}"/>
          </ac:grpSpMkLst>
        </pc:grpChg>
        <pc:grpChg chg="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48" creationId="{1A0C57F6-F741-3F2E-425F-7FC931AA6F10}"/>
          </ac:grpSpMkLst>
        </pc:grpChg>
        <pc:grpChg chg="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49" creationId="{0354D6AE-4662-9C77-ED3C-F76483707C54}"/>
          </ac:grpSpMkLst>
        </pc:grpChg>
        <pc:grpChg chg="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50" creationId="{F32C988A-3097-ECF5-B6B8-85F13923B191}"/>
          </ac:grpSpMkLst>
        </pc:grpChg>
        <pc:grpChg chg="mod">
          <ac:chgData name="ilias majdi" userId="711c9d080c2bde12" providerId="LiveId" clId="{2543A225-D4AE-4D3F-98A6-EC638BA95151}" dt="2022-10-11T12:17:48.648" v="3674" actId="571"/>
          <ac:grpSpMkLst>
            <pc:docMk/>
            <pc:sldMk cId="1909801343" sldId="298"/>
            <ac:grpSpMk id="151" creationId="{D99DA32D-7D1C-4196-79BA-80FD6A40A500}"/>
          </ac:grpSpMkLst>
        </pc:grpChg>
        <pc:grpChg chg="add mod">
          <ac:chgData name="ilias majdi" userId="711c9d080c2bde12" providerId="LiveId" clId="{2543A225-D4AE-4D3F-98A6-EC638BA95151}" dt="2022-10-11T15:08:24.554" v="4358" actId="14100"/>
          <ac:grpSpMkLst>
            <pc:docMk/>
            <pc:sldMk cId="1909801343" sldId="298"/>
            <ac:grpSpMk id="179" creationId="{654A9B77-08D6-719C-E009-ADB6F8B4DA49}"/>
          </ac:grpSpMkLst>
        </pc:grpChg>
        <pc:graphicFrameChg chg="mod">
          <ac:chgData name="ilias majdi" userId="711c9d080c2bde12" providerId="LiveId" clId="{2543A225-D4AE-4D3F-98A6-EC638BA95151}" dt="2022-10-11T14:11:20.610" v="4082" actId="1076"/>
          <ac:graphicFrameMkLst>
            <pc:docMk/>
            <pc:sldMk cId="1909801343" sldId="298"/>
            <ac:graphicFrameMk id="3" creationId="{7151E95B-0E55-147B-E41C-B83A2D602B60}"/>
          </ac:graphicFrameMkLst>
        </pc:graphicFrameChg>
        <pc:graphicFrameChg chg="add mod">
          <ac:chgData name="ilias majdi" userId="711c9d080c2bde12" providerId="LiveId" clId="{2543A225-D4AE-4D3F-98A6-EC638BA95151}" dt="2022-10-11T14:54:17.461" v="4346" actId="1076"/>
          <ac:graphicFrameMkLst>
            <pc:docMk/>
            <pc:sldMk cId="1909801343" sldId="298"/>
            <ac:graphicFrameMk id="7" creationId="{B5D430D2-2749-5608-B6C4-704A0A04FF59}"/>
          </ac:graphicFrameMkLst>
        </pc:graphicFrameChg>
        <pc:graphicFrameChg chg="del">
          <ac:chgData name="ilias majdi" userId="711c9d080c2bde12" providerId="LiveId" clId="{2543A225-D4AE-4D3F-98A6-EC638BA95151}" dt="2022-10-11T09:44:23.556" v="2971" actId="478"/>
          <ac:graphicFrameMkLst>
            <pc:docMk/>
            <pc:sldMk cId="1909801343" sldId="298"/>
            <ac:graphicFrameMk id="29" creationId="{475446C8-462B-3E35-B9A9-B5BBC0145D71}"/>
          </ac:graphicFrameMkLst>
        </pc:graphicFrameChg>
        <pc:graphicFrameChg chg="del">
          <ac:chgData name="ilias majdi" userId="711c9d080c2bde12" providerId="LiveId" clId="{2543A225-D4AE-4D3F-98A6-EC638BA95151}" dt="2022-10-11T10:26:45.350" v="3145" actId="478"/>
          <ac:graphicFrameMkLst>
            <pc:docMk/>
            <pc:sldMk cId="1909801343" sldId="298"/>
            <ac:graphicFrameMk id="43" creationId="{DEB02575-E371-B40F-5909-BBB999CFC1C6}"/>
          </ac:graphicFrameMkLst>
        </pc:graphicFrameChg>
        <pc:graphicFrameChg chg="del">
          <ac:chgData name="ilias majdi" userId="711c9d080c2bde12" providerId="LiveId" clId="{2543A225-D4AE-4D3F-98A6-EC638BA95151}" dt="2022-10-11T10:26:46.680" v="3146" actId="478"/>
          <ac:graphicFrameMkLst>
            <pc:docMk/>
            <pc:sldMk cId="1909801343" sldId="298"/>
            <ac:graphicFrameMk id="47" creationId="{81FAF8E2-8193-298A-2535-403E1DFEB0BB}"/>
          </ac:graphicFrameMkLst>
        </pc:graphicFrameChg>
        <pc:graphicFrameChg chg="del">
          <ac:chgData name="ilias majdi" userId="711c9d080c2bde12" providerId="LiveId" clId="{2543A225-D4AE-4D3F-98A6-EC638BA95151}" dt="2022-10-11T10:26:37.054" v="3143" actId="478"/>
          <ac:graphicFrameMkLst>
            <pc:docMk/>
            <pc:sldMk cId="1909801343" sldId="298"/>
            <ac:graphicFrameMk id="65" creationId="{FAA7AB17-2F96-B4DF-B56D-EC4E80BEFD09}"/>
          </ac:graphicFrameMkLst>
        </pc:graphicFrameChg>
        <pc:graphicFrameChg chg="del">
          <ac:chgData name="ilias majdi" userId="711c9d080c2bde12" providerId="LiveId" clId="{2543A225-D4AE-4D3F-98A6-EC638BA95151}" dt="2022-10-11T09:44:23.556" v="2971" actId="478"/>
          <ac:graphicFrameMkLst>
            <pc:docMk/>
            <pc:sldMk cId="1909801343" sldId="298"/>
            <ac:graphicFrameMk id="67" creationId="{3DAFF627-B832-B43B-D847-1D1AEF8E58E8}"/>
          </ac:graphicFrameMkLst>
        </pc:graphicFrameChg>
        <pc:graphicFrameChg chg="del">
          <ac:chgData name="ilias majdi" userId="711c9d080c2bde12" providerId="LiveId" clId="{2543A225-D4AE-4D3F-98A6-EC638BA95151}" dt="2022-10-11T09:44:23.556" v="2971" actId="478"/>
          <ac:graphicFrameMkLst>
            <pc:docMk/>
            <pc:sldMk cId="1909801343" sldId="298"/>
            <ac:graphicFrameMk id="120" creationId="{EA0BDA3A-D650-D1F4-AC9B-7348A8584A00}"/>
          </ac:graphicFrameMkLst>
        </pc:graphicFrameChg>
        <pc:graphicFrameChg chg="del">
          <ac:chgData name="ilias majdi" userId="711c9d080c2bde12" providerId="LiveId" clId="{2543A225-D4AE-4D3F-98A6-EC638BA95151}" dt="2022-10-11T10:26:44.080" v="3144" actId="478"/>
          <ac:graphicFrameMkLst>
            <pc:docMk/>
            <pc:sldMk cId="1909801343" sldId="298"/>
            <ac:graphicFrameMk id="126" creationId="{E3DDFB65-3321-9E64-9A71-A50B35B03539}"/>
          </ac:graphicFrameMkLst>
        </pc:graphicFrameChg>
        <pc:cxnChg chg="add mod">
          <ac:chgData name="ilias majdi" userId="711c9d080c2bde12" providerId="LiveId" clId="{2543A225-D4AE-4D3F-98A6-EC638BA95151}" dt="2022-10-11T12:18:45.370" v="3699" actId="1036"/>
          <ac:cxnSpMkLst>
            <pc:docMk/>
            <pc:sldMk cId="1909801343" sldId="298"/>
            <ac:cxnSpMk id="119" creationId="{F26E3EF6-6CC4-CE84-CE17-15674A5190D3}"/>
          </ac:cxnSpMkLst>
        </pc:cxnChg>
        <pc:cxnChg chg="mod">
          <ac:chgData name="ilias majdi" userId="711c9d080c2bde12" providerId="LiveId" clId="{2543A225-D4AE-4D3F-98A6-EC638BA95151}" dt="2022-10-11T13:04:07.095" v="3874" actId="14100"/>
          <ac:cxnSpMkLst>
            <pc:docMk/>
            <pc:sldMk cId="1909801343" sldId="298"/>
            <ac:cxnSpMk id="135" creationId="{57609EF9-C689-E3F8-B25A-FD57DFEF13AF}"/>
          </ac:cxnSpMkLst>
        </pc:cxnChg>
        <pc:cxnChg chg="mod">
          <ac:chgData name="ilias majdi" userId="711c9d080c2bde12" providerId="LiveId" clId="{2543A225-D4AE-4D3F-98A6-EC638BA95151}" dt="2022-10-11T13:04:17.198" v="3893" actId="1037"/>
          <ac:cxnSpMkLst>
            <pc:docMk/>
            <pc:sldMk cId="1909801343" sldId="298"/>
            <ac:cxnSpMk id="139" creationId="{1541A79E-5CF0-0575-F088-700D12EA886A}"/>
          </ac:cxnSpMkLst>
        </pc:cxnChg>
        <pc:cxnChg chg="del mod">
          <ac:chgData name="ilias majdi" userId="711c9d080c2bde12" providerId="LiveId" clId="{2543A225-D4AE-4D3F-98A6-EC638BA95151}" dt="2022-10-11T11:55:31.610" v="3554" actId="478"/>
          <ac:cxnSpMkLst>
            <pc:docMk/>
            <pc:sldMk cId="1909801343" sldId="298"/>
            <ac:cxnSpMk id="143" creationId="{A5CBBBB4-0BF9-A5F6-AAFA-D6835EF203B3}"/>
          </ac:cxnSpMkLst>
        </pc:cxnChg>
        <pc:cxnChg chg="mod">
          <ac:chgData name="ilias majdi" userId="711c9d080c2bde12" providerId="LiveId" clId="{2543A225-D4AE-4D3F-98A6-EC638BA95151}" dt="2022-10-11T12:17:48.648" v="3674" actId="571"/>
          <ac:cxnSpMkLst>
            <pc:docMk/>
            <pc:sldMk cId="1909801343" sldId="298"/>
            <ac:cxnSpMk id="156" creationId="{59BD8339-E7B0-348F-20B7-8DD77BDE4645}"/>
          </ac:cxnSpMkLst>
        </pc:cxnChg>
        <pc:cxnChg chg="mod">
          <ac:chgData name="ilias majdi" userId="711c9d080c2bde12" providerId="LiveId" clId="{2543A225-D4AE-4D3F-98A6-EC638BA95151}" dt="2022-10-11T12:17:48.648" v="3674" actId="571"/>
          <ac:cxnSpMkLst>
            <pc:docMk/>
            <pc:sldMk cId="1909801343" sldId="298"/>
            <ac:cxnSpMk id="159" creationId="{A733BF32-C2EF-C800-9B0E-DA9ED3CE6EF2}"/>
          </ac:cxnSpMkLst>
        </pc:cxnChg>
        <pc:cxnChg chg="mod">
          <ac:chgData name="ilias majdi" userId="711c9d080c2bde12" providerId="LiveId" clId="{2543A225-D4AE-4D3F-98A6-EC638BA95151}" dt="2022-10-11T12:17:48.648" v="3674" actId="571"/>
          <ac:cxnSpMkLst>
            <pc:docMk/>
            <pc:sldMk cId="1909801343" sldId="298"/>
            <ac:cxnSpMk id="162" creationId="{772AF0F1-FBF6-D04C-DB0A-306DDF2DFAE9}"/>
          </ac:cxnSpMkLst>
        </pc:cxnChg>
        <pc:cxnChg chg="add mod">
          <ac:chgData name="ilias majdi" userId="711c9d080c2bde12" providerId="LiveId" clId="{2543A225-D4AE-4D3F-98A6-EC638BA95151}" dt="2022-10-11T13:44:14.993" v="4007" actId="1036"/>
          <ac:cxnSpMkLst>
            <pc:docMk/>
            <pc:sldMk cId="1909801343" sldId="298"/>
            <ac:cxnSpMk id="165" creationId="{4220D8BE-8B46-E29A-0844-BC9B42CE97F5}"/>
          </ac:cxnSpMkLst>
        </pc:cxnChg>
        <pc:cxnChg chg="add mod">
          <ac:chgData name="ilias majdi" userId="711c9d080c2bde12" providerId="LiveId" clId="{2543A225-D4AE-4D3F-98A6-EC638BA95151}" dt="2022-10-11T13:44:14.993" v="4007" actId="1036"/>
          <ac:cxnSpMkLst>
            <pc:docMk/>
            <pc:sldMk cId="1909801343" sldId="298"/>
            <ac:cxnSpMk id="167" creationId="{546455A8-4B15-B02F-282A-9AF86B7FB8D2}"/>
          </ac:cxnSpMkLst>
        </pc:cxnChg>
      </pc:sldChg>
      <pc:sldChg chg="modSp add del mod">
        <pc:chgData name="ilias majdi" userId="711c9d080c2bde12" providerId="LiveId" clId="{2543A225-D4AE-4D3F-98A6-EC638BA95151}" dt="2022-10-10T18:06:00.784" v="1618" actId="47"/>
        <pc:sldMkLst>
          <pc:docMk/>
          <pc:sldMk cId="3646700135" sldId="298"/>
        </pc:sldMkLst>
        <pc:spChg chg="mod">
          <ac:chgData name="ilias majdi" userId="711c9d080c2bde12" providerId="LiveId" clId="{2543A225-D4AE-4D3F-98A6-EC638BA95151}" dt="2022-10-10T17:42:23.415" v="1592" actId="11530"/>
          <ac:spMkLst>
            <pc:docMk/>
            <pc:sldMk cId="3646700135" sldId="298"/>
            <ac:spMk id="10" creationId="{428AFD0C-DF5F-C04A-2C00-8617A893B05C}"/>
          </ac:spMkLst>
        </pc:spChg>
        <pc:spChg chg="mod">
          <ac:chgData name="ilias majdi" userId="711c9d080c2bde12" providerId="LiveId" clId="{2543A225-D4AE-4D3F-98A6-EC638BA95151}" dt="2022-10-10T17:42:28.011" v="1593" actId="11530"/>
          <ac:spMkLst>
            <pc:docMk/>
            <pc:sldMk cId="3646700135" sldId="298"/>
            <ac:spMk id="33" creationId="{679E08A0-782C-E579-77CF-71D0AECD7094}"/>
          </ac:spMkLst>
        </pc:spChg>
        <pc:spChg chg="mod">
          <ac:chgData name="ilias majdi" userId="711c9d080c2bde12" providerId="LiveId" clId="{2543A225-D4AE-4D3F-98A6-EC638BA95151}" dt="2022-10-10T17:42:33.218" v="1594" actId="11530"/>
          <ac:spMkLst>
            <pc:docMk/>
            <pc:sldMk cId="3646700135" sldId="298"/>
            <ac:spMk id="37" creationId="{ACE5C467-2427-EF01-ECF8-28C54FC51A26}"/>
          </ac:spMkLst>
        </pc:spChg>
        <pc:spChg chg="mod">
          <ac:chgData name="ilias majdi" userId="711c9d080c2bde12" providerId="LiveId" clId="{2543A225-D4AE-4D3F-98A6-EC638BA95151}" dt="2022-10-10T17:42:38.009" v="1595" actId="11530"/>
          <ac:spMkLst>
            <pc:docMk/>
            <pc:sldMk cId="3646700135" sldId="298"/>
            <ac:spMk id="41" creationId="{11851F47-4EBA-A1FE-5D05-F5C7BFB27A11}"/>
          </ac:spMkLst>
        </pc:spChg>
        <pc:spChg chg="mod">
          <ac:chgData name="ilias majdi" userId="711c9d080c2bde12" providerId="LiveId" clId="{2543A225-D4AE-4D3F-98A6-EC638BA95151}" dt="2022-10-10T17:42:44.341" v="1596" actId="11530"/>
          <ac:spMkLst>
            <pc:docMk/>
            <pc:sldMk cId="3646700135" sldId="298"/>
            <ac:spMk id="45" creationId="{862C0CBD-09F7-A08C-1BC5-9BDE29FBF188}"/>
          </ac:spMkLst>
        </pc:spChg>
        <pc:spChg chg="mod">
          <ac:chgData name="ilias majdi" userId="711c9d080c2bde12" providerId="LiveId" clId="{2543A225-D4AE-4D3F-98A6-EC638BA95151}" dt="2022-10-10T17:42:48.633" v="1597" actId="11530"/>
          <ac:spMkLst>
            <pc:docMk/>
            <pc:sldMk cId="3646700135" sldId="298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0T17:42:53.392" v="1598" actId="11530"/>
          <ac:spMkLst>
            <pc:docMk/>
            <pc:sldMk cId="3646700135" sldId="298"/>
            <ac:spMk id="53" creationId="{F17A3A38-47F3-6FC3-9895-91999C1C43B0}"/>
          </ac:spMkLst>
        </pc:spChg>
        <pc:spChg chg="mod">
          <ac:chgData name="ilias majdi" userId="711c9d080c2bde12" providerId="LiveId" clId="{2543A225-D4AE-4D3F-98A6-EC638BA95151}" dt="2022-10-10T18:05:27.668" v="1617" actId="11530"/>
          <ac:spMkLst>
            <pc:docMk/>
            <pc:sldMk cId="3646700135" sldId="298"/>
            <ac:spMk id="57" creationId="{4BAE94AB-9B9A-3AB3-CBA6-6CA75A08CBFF}"/>
          </ac:spMkLst>
        </pc:spChg>
        <pc:spChg chg="mod">
          <ac:chgData name="ilias majdi" userId="711c9d080c2bde12" providerId="LiveId" clId="{2543A225-D4AE-4D3F-98A6-EC638BA95151}" dt="2022-10-10T17:48:14.472" v="1606" actId="207"/>
          <ac:spMkLst>
            <pc:docMk/>
            <pc:sldMk cId="3646700135" sldId="298"/>
            <ac:spMk id="61" creationId="{65AF513D-90D7-779C-4499-3E949ED1A7D4}"/>
          </ac:spMkLst>
        </pc:spChg>
        <pc:spChg chg="mod">
          <ac:chgData name="ilias majdi" userId="711c9d080c2bde12" providerId="LiveId" clId="{2543A225-D4AE-4D3F-98A6-EC638BA95151}" dt="2022-10-10T17:43:00.791" v="1599" actId="11530"/>
          <ac:spMkLst>
            <pc:docMk/>
            <pc:sldMk cId="3646700135" sldId="298"/>
            <ac:spMk id="96" creationId="{E02A698D-F362-025E-F64B-F261FD63F375}"/>
          </ac:spMkLst>
        </pc:spChg>
        <pc:graphicFrameChg chg="mod">
          <ac:chgData name="ilias majdi" userId="711c9d080c2bde12" providerId="LiveId" clId="{2543A225-D4AE-4D3F-98A6-EC638BA95151}" dt="2022-10-10T17:50:23.794" v="1610" actId="404"/>
          <ac:graphicFrameMkLst>
            <pc:docMk/>
            <pc:sldMk cId="3646700135" sldId="298"/>
            <ac:graphicFrameMk id="43" creationId="{DEB02575-E371-B40F-5909-BBB999CFC1C6}"/>
          </ac:graphicFrameMkLst>
        </pc:graphicFrameChg>
        <pc:graphicFrameChg chg="mod">
          <ac:chgData name="ilias majdi" userId="711c9d080c2bde12" providerId="LiveId" clId="{2543A225-D4AE-4D3F-98A6-EC638BA95151}" dt="2022-10-10T17:50:49.218" v="1614" actId="404"/>
          <ac:graphicFrameMkLst>
            <pc:docMk/>
            <pc:sldMk cId="3646700135" sldId="298"/>
            <ac:graphicFrameMk id="47" creationId="{81FAF8E2-8193-298A-2535-403E1DFEB0BB}"/>
          </ac:graphicFrameMkLst>
        </pc:graphicFrameChg>
      </pc:sldChg>
      <pc:sldChg chg="addSp modSp">
        <pc:chgData name="ilias majdi" userId="711c9d080c2bde12" providerId="LiveId" clId="{2543A225-D4AE-4D3F-98A6-EC638BA95151}" dt="2022-10-12T10:08:54.327" v="8619"/>
        <pc:sldMkLst>
          <pc:docMk/>
          <pc:sldMk cId="2913079942" sldId="299"/>
        </pc:sldMkLst>
        <pc:picChg chg="add mod">
          <ac:chgData name="ilias majdi" userId="711c9d080c2bde12" providerId="LiveId" clId="{2543A225-D4AE-4D3F-98A6-EC638BA95151}" dt="2022-10-12T10:08:54.327" v="8619"/>
          <ac:picMkLst>
            <pc:docMk/>
            <pc:sldMk cId="2913079942" sldId="299"/>
            <ac:picMk id="2" creationId="{1E145005-3B48-AF77-1C1A-16D87E4132F8}"/>
          </ac:picMkLst>
        </pc:picChg>
      </pc:sldChg>
      <pc:sldChg chg="modSp add mod ord">
        <pc:chgData name="ilias majdi" userId="711c9d080c2bde12" providerId="LiveId" clId="{2543A225-D4AE-4D3F-98A6-EC638BA95151}" dt="2022-10-11T15:27:55.220" v="4542" actId="207"/>
        <pc:sldMkLst>
          <pc:docMk/>
          <pc:sldMk cId="269274798" sldId="300"/>
        </pc:sldMkLst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4" creationId="{5B8F4D9F-9BA3-7E93-2188-40B058C46D56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6" creationId="{283AF098-9CA9-C461-0550-841F7F3B88AC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8" creationId="{5AF2677D-FCAC-DBE1-249C-D85AAE4C0C97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0" creationId="{428AFD0C-DF5F-C04A-2C00-8617A893B05C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4" creationId="{10A7C54B-2FA3-71EF-DACA-33EF09392F46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15" creationId="{5892CBD1-656F-F487-E4B0-2397D5124546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16" creationId="{7C2F0B54-ED36-6860-3796-7818E91EC682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9" creationId="{39C8A775-4A58-5577-3972-DDE9D84628AB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20" creationId="{33F8342F-59E9-8792-7173-1D572643BA2F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21" creationId="{352960CD-50DE-3EC1-1147-FD5C10CC1EEA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22" creationId="{F60EBEEF-4CFF-7D9E-A2EE-D263407897CE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23" creationId="{47A680F2-FA85-5B8E-EE3E-AA7BE6F02D1C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24" creationId="{CEAA0E5E-5682-2050-42F7-36E94B43D31B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27" creationId="{3508FD88-B93A-5FFC-6C7F-6607F7EEF29A}"/>
          </ac:spMkLst>
        </pc:spChg>
        <pc:spChg chg="mod">
          <ac:chgData name="ilias majdi" userId="711c9d080c2bde12" providerId="LiveId" clId="{2543A225-D4AE-4D3F-98A6-EC638BA95151}" dt="2022-10-11T15:27:50.928" v="4537" actId="207"/>
          <ac:spMkLst>
            <pc:docMk/>
            <pc:sldMk cId="269274798" sldId="300"/>
            <ac:spMk id="30" creationId="{1C6A7DE6-7481-E987-6966-9ED224A66C69}"/>
          </ac:spMkLst>
        </pc:spChg>
        <pc:spChg chg="mod">
          <ac:chgData name="ilias majdi" userId="711c9d080c2bde12" providerId="LiveId" clId="{2543A225-D4AE-4D3F-98A6-EC638BA95151}" dt="2022-10-11T15:27:50.928" v="4537" actId="207"/>
          <ac:spMkLst>
            <pc:docMk/>
            <pc:sldMk cId="269274798" sldId="300"/>
            <ac:spMk id="32" creationId="{BDA2AF30-BE83-1683-BBA3-72AF559AB748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33" creationId="{679E08A0-782C-E579-77CF-71D0AECD7094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34" creationId="{4A31495D-EFF1-568D-5162-AD35152BC89A}"/>
          </ac:spMkLst>
        </pc:spChg>
        <pc:spChg chg="mod">
          <ac:chgData name="ilias majdi" userId="711c9d080c2bde12" providerId="LiveId" clId="{2543A225-D4AE-4D3F-98A6-EC638BA95151}" dt="2022-10-11T15:27:50.928" v="4537" actId="207"/>
          <ac:spMkLst>
            <pc:docMk/>
            <pc:sldMk cId="269274798" sldId="300"/>
            <ac:spMk id="35" creationId="{DAABBB77-4F17-892E-A3D2-8545E0A68F20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37" creationId="{ACE5C467-2427-EF01-ECF8-28C54FC51A26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38" creationId="{ED659232-D432-47AC-7E39-9CEBAAEFB32E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39" creationId="{DB231898-6A1C-6625-96B7-74282195B170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45" creationId="{862C0CBD-09F7-A08C-1BC5-9BDE29FBF188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46" creationId="{C33B5E98-6797-BFFA-BC15-2BD029075051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49" creationId="{D882183C-18F7-A479-7397-FF1E188FED33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50" creationId="{31351604-7C83-7D39-17EC-4298F5705132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51" creationId="{6BB6C1C1-8EBB-5D9A-D7BE-1DD6727BC308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61" creationId="{65AF513D-90D7-779C-4499-3E949ED1A7D4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62" creationId="{E3F231E4-7923-BE93-B5D7-803B15C625DD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79" creationId="{B0DE0325-86A1-3491-8AAE-878B7A5600BC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82" creationId="{5E77A453-A212-890B-6ECD-6ACD14ABD5B5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85" creationId="{8AD5CED1-52D3-582F-B01C-8C7B448E766B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90" creationId="{95AA1F86-DF38-F992-24E4-3274DC6DF795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96" creationId="{E02A698D-F362-025E-F64B-F261FD63F375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97" creationId="{BBD8C57D-0D91-896D-DA3E-0BB6243F1F69}"/>
          </ac:spMkLst>
        </pc:spChg>
        <pc:spChg chg="mod">
          <ac:chgData name="ilias majdi" userId="711c9d080c2bde12" providerId="LiveId" clId="{2543A225-D4AE-4D3F-98A6-EC638BA95151}" dt="2022-10-11T15:27:52.323" v="4539" actId="207"/>
          <ac:spMkLst>
            <pc:docMk/>
            <pc:sldMk cId="269274798" sldId="300"/>
            <ac:spMk id="101" creationId="{C1F89F8A-E544-8B4C-739B-B68E8C0735B8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05" creationId="{98DF5407-E855-62E6-AA7A-D08C2E351C9E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06" creationId="{1603F69A-29A5-8601-C822-63701726EE4D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07" creationId="{0C1EFB8E-5BC8-65DE-3BF0-F1B512B6D6D0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10" creationId="{08882569-8398-A660-85CF-D0E161A13589}"/>
          </ac:spMkLst>
        </pc:spChg>
        <pc:spChg chg="mod">
          <ac:chgData name="ilias majdi" userId="711c9d080c2bde12" providerId="LiveId" clId="{2543A225-D4AE-4D3F-98A6-EC638BA95151}" dt="2022-10-11T15:27:52.954" v="4540" actId="207"/>
          <ac:spMkLst>
            <pc:docMk/>
            <pc:sldMk cId="269274798" sldId="300"/>
            <ac:spMk id="111" creationId="{95228443-510A-96B3-01CE-FAECBBE8240F}"/>
          </ac:spMkLst>
        </pc:spChg>
        <pc:spChg chg="mod">
          <ac:chgData name="ilias majdi" userId="711c9d080c2bde12" providerId="LiveId" clId="{2543A225-D4AE-4D3F-98A6-EC638BA95151}" dt="2022-10-11T15:27:54.119" v="4541" actId="207"/>
          <ac:spMkLst>
            <pc:docMk/>
            <pc:sldMk cId="269274798" sldId="300"/>
            <ac:spMk id="112" creationId="{B34CDE0C-2931-6AAF-64CF-BFBDB8259ACA}"/>
          </ac:spMkLst>
        </pc:spChg>
        <pc:spChg chg="mod">
          <ac:chgData name="ilias majdi" userId="711c9d080c2bde12" providerId="LiveId" clId="{2543A225-D4AE-4D3F-98A6-EC638BA95151}" dt="2022-10-11T15:27:55.220" v="4542" actId="207"/>
          <ac:spMkLst>
            <pc:docMk/>
            <pc:sldMk cId="269274798" sldId="300"/>
            <ac:spMk id="113" creationId="{B438DA16-AFBF-EDEF-581B-59656FE7E5C1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14" creationId="{8EEB014B-9A7B-1114-B974-69B66D0BCB20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15" creationId="{FB55D9BE-4227-4567-21DF-9E304DFE12E8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117" creationId="{9571BD2C-EA0F-122A-D62E-74B445AC62D5}"/>
          </ac:spMkLst>
        </pc:spChg>
        <pc:spChg chg="mod">
          <ac:chgData name="ilias majdi" userId="711c9d080c2bde12" providerId="LiveId" clId="{2543A225-D4AE-4D3F-98A6-EC638BA95151}" dt="2022-10-11T15:26:12.588" v="4529" actId="207"/>
          <ac:spMkLst>
            <pc:docMk/>
            <pc:sldMk cId="269274798" sldId="300"/>
            <ac:spMk id="123" creationId="{A1F04622-13D1-D4DC-D9B5-7172671D02EE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28" creationId="{3CB1927D-AA37-1ABD-CCA2-9DA9EEA9C3A7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29" creationId="{E67DB72B-EF8C-4B46-050C-F412CE2C9954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30" creationId="{7C2CDB0F-18D0-9FD9-D38D-3EDCB8260529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32" creationId="{EA06ADCD-9CDB-8076-065B-7F5DFA5ABDD8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33" creationId="{B669FC3C-881A-CD8F-F9AE-780289482BB3}"/>
          </ac:spMkLst>
        </pc:spChg>
        <pc:spChg chg="mod">
          <ac:chgData name="ilias majdi" userId="711c9d080c2bde12" providerId="LiveId" clId="{2543A225-D4AE-4D3F-98A6-EC638BA95151}" dt="2022-10-11T15:27:50.200" v="4536" actId="207"/>
          <ac:spMkLst>
            <pc:docMk/>
            <pc:sldMk cId="269274798" sldId="300"/>
            <ac:spMk id="134" creationId="{B2917FCA-8ADC-30E0-F275-FAB208CBCABF}"/>
          </ac:spMkLst>
        </pc:s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26" creationId="{3E1019AE-6C41-3806-C0A3-2EA18C5DAD9E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28" creationId="{E2B71B65-559B-3403-6FCA-B7795EAB3EF4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31" creationId="{5F9B46F6-8115-A72D-BDEB-70E0234A8E10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36" creationId="{45A2E33C-AEBA-5ED2-BBD5-5F6C501043AC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44" creationId="{C353AC34-8DBF-8048-6726-803DE6453F39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48" creationId="{6543642D-9F57-C3D9-FF86-6F1992DCF3AB}"/>
          </ac:grpSpMkLst>
        </pc:grpChg>
        <pc:grpChg chg="mod">
          <ac:chgData name="ilias majdi" userId="711c9d080c2bde12" providerId="LiveId" clId="{2543A225-D4AE-4D3F-98A6-EC638BA95151}" dt="2022-10-11T15:26:12.588" v="4529" actId="207"/>
          <ac:grpSpMkLst>
            <pc:docMk/>
            <pc:sldMk cId="269274798" sldId="300"/>
            <ac:grpSpMk id="56" creationId="{59734ECF-9DCA-5A93-2AE6-75873A93A78B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60" creationId="{8803EC36-5992-1D14-EF14-55D7789391BA}"/>
          </ac:grpSpMkLst>
        </pc:grpChg>
        <pc:grpChg chg="mod">
          <ac:chgData name="ilias majdi" userId="711c9d080c2bde12" providerId="LiveId" clId="{2543A225-D4AE-4D3F-98A6-EC638BA95151}" dt="2022-10-11T15:27:52.323" v="4539" actId="207"/>
          <ac:grpSpMkLst>
            <pc:docMk/>
            <pc:sldMk cId="269274798" sldId="300"/>
            <ac:grpSpMk id="63" creationId="{8E8A439D-0A3F-AD5B-5EF4-16DCC5F6FD4D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69" creationId="{06F3D6AE-4F21-B090-AF5D-DCCC61074AB2}"/>
          </ac:grpSpMkLst>
        </pc:grpChg>
        <pc:grpChg chg="mod">
          <ac:chgData name="ilias majdi" userId="711c9d080c2bde12" providerId="LiveId" clId="{2543A225-D4AE-4D3F-98A6-EC638BA95151}" dt="2022-10-11T15:27:52.323" v="4539" actId="207"/>
          <ac:grpSpMkLst>
            <pc:docMk/>
            <pc:sldMk cId="269274798" sldId="300"/>
            <ac:grpSpMk id="70" creationId="{AE143EF1-B975-607D-4A71-4FD01738DD02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72" creationId="{2DE785C7-8128-079D-747A-4FD9CB2D3796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73" creationId="{E3E91491-C98C-479F-7C21-FFE86B9DD792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75" creationId="{F9D937CB-49CE-A3E7-3544-638B13744163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78" creationId="{B9BD818B-9FF1-6B49-7C14-614CCB4AF1EB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81" creationId="{535745CC-B11A-02DD-C12C-E1A726DB198F}"/>
          </ac:grpSpMkLst>
        </pc:grpChg>
        <pc:grpChg chg="mod">
          <ac:chgData name="ilias majdi" userId="711c9d080c2bde12" providerId="LiveId" clId="{2543A225-D4AE-4D3F-98A6-EC638BA95151}" dt="2022-10-11T15:26:12.588" v="4529" actId="207"/>
          <ac:grpSpMkLst>
            <pc:docMk/>
            <pc:sldMk cId="269274798" sldId="300"/>
            <ac:grpSpMk id="84" creationId="{57F673F5-4730-AF08-37BF-C15963A9B086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89" creationId="{FFC4D4C8-C680-F894-5FE3-8E563511E14E}"/>
          </ac:grpSpMkLst>
        </pc:grpChg>
        <pc:grpChg chg="mod">
          <ac:chgData name="ilias majdi" userId="711c9d080c2bde12" providerId="LiveId" clId="{2543A225-D4AE-4D3F-98A6-EC638BA95151}" dt="2022-10-11T15:26:12.588" v="4529" actId="207"/>
          <ac:grpSpMkLst>
            <pc:docMk/>
            <pc:sldMk cId="269274798" sldId="300"/>
            <ac:grpSpMk id="92" creationId="{342C5D4A-28F3-11BB-4D0C-E1EAB0BDA531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94" creationId="{5E51179F-86D7-67BA-33E4-D035032B79A6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100" creationId="{4857416B-BE07-4636-94EF-57AADECA2D67}"/>
          </ac:grpSpMkLst>
        </pc:grpChg>
        <pc:grpChg chg="mod">
          <ac:chgData name="ilias majdi" userId="711c9d080c2bde12" providerId="LiveId" clId="{2543A225-D4AE-4D3F-98A6-EC638BA95151}" dt="2022-10-11T15:27:52.323" v="4539" actId="207"/>
          <ac:grpSpMkLst>
            <pc:docMk/>
            <pc:sldMk cId="269274798" sldId="300"/>
            <ac:grpSpMk id="102" creationId="{4A7487EF-A282-4EE9-2A55-0A2B5CB0B58C}"/>
          </ac:grpSpMkLst>
        </pc:grpChg>
        <pc:grpChg chg="mod">
          <ac:chgData name="ilias majdi" userId="711c9d080c2bde12" providerId="LiveId" clId="{2543A225-D4AE-4D3F-98A6-EC638BA95151}" dt="2022-10-11T15:27:52.323" v="4539" actId="207"/>
          <ac:grpSpMkLst>
            <pc:docMk/>
            <pc:sldMk cId="269274798" sldId="300"/>
            <ac:grpSpMk id="103" creationId="{C0838E61-3DD3-1574-95C3-D45EAFECC1FD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104" creationId="{D63B6476-1EFE-619F-57AD-8E529D37D87E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109" creationId="{76C38AD5-7E47-EAF3-0C3A-ED02D3D387AB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127" creationId="{D075F4C3-82C6-B1F4-00CF-1D5482751AF7}"/>
          </ac:grpSpMkLst>
        </pc:grpChg>
        <pc:grpChg chg="mod">
          <ac:chgData name="ilias majdi" userId="711c9d080c2bde12" providerId="LiveId" clId="{2543A225-D4AE-4D3F-98A6-EC638BA95151}" dt="2022-10-11T15:27:50.200" v="4536" actId="207"/>
          <ac:grpSpMkLst>
            <pc:docMk/>
            <pc:sldMk cId="269274798" sldId="300"/>
            <ac:grpSpMk id="131" creationId="{9DB8ACBC-E516-1CC0-0AB5-613538D23415}"/>
          </ac:grpSpMkLst>
        </pc:grp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29" creationId="{475446C8-462B-3E35-B9A9-B5BBC0145D71}"/>
          </ac:graphicFrameMkLst>
        </pc:graphicFrame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43" creationId="{DEB02575-E371-B40F-5909-BBB999CFC1C6}"/>
          </ac:graphicFrameMkLst>
        </pc:graphicFrame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47" creationId="{81FAF8E2-8193-298A-2535-403E1DFEB0BB}"/>
          </ac:graphicFrameMkLst>
        </pc:graphicFrame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65" creationId="{FAA7AB17-2F96-B4DF-B56D-EC4E80BEFD09}"/>
          </ac:graphicFrameMkLst>
        </pc:graphicFrame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67" creationId="{3DAFF627-B832-B43B-D847-1D1AEF8E58E8}"/>
          </ac:graphicFrameMkLst>
        </pc:graphicFrameChg>
        <pc:graphicFrameChg chg="mod">
          <ac:chgData name="ilias majdi" userId="711c9d080c2bde12" providerId="LiveId" clId="{2543A225-D4AE-4D3F-98A6-EC638BA95151}" dt="2022-10-11T15:27:17.809" v="4534" actId="207"/>
          <ac:graphicFrameMkLst>
            <pc:docMk/>
            <pc:sldMk cId="269274798" sldId="300"/>
            <ac:graphicFrameMk id="120" creationId="{EA0BDA3A-D650-D1F4-AC9B-7348A8584A00}"/>
          </ac:graphicFrameMkLst>
        </pc:graphicFrameChg>
        <pc:graphicFrameChg chg="mod">
          <ac:chgData name="ilias majdi" userId="711c9d080c2bde12" providerId="LiveId" clId="{2543A225-D4AE-4D3F-98A6-EC638BA95151}" dt="2022-10-11T15:26:12.588" v="4529" actId="207"/>
          <ac:graphicFrameMkLst>
            <pc:docMk/>
            <pc:sldMk cId="269274798" sldId="300"/>
            <ac:graphicFrameMk id="126" creationId="{E3DDFB65-3321-9E64-9A71-A50B35B03539}"/>
          </ac:graphicFrameMkLst>
        </pc:graphicFrame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68" creationId="{1745CFDE-1B8C-639B-39B5-CE8E89D7CF79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71" creationId="{4BF2D70C-B1F6-0D9B-2D3F-344D932BEF9D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74" creationId="{89E92B6A-9A2D-C9A3-03A8-EF00149865B8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77" creationId="{6E2BE8CD-7AD2-B001-3C44-B8D256D68EF3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80" creationId="{93E26A74-6C84-A806-515B-E9DAFFB7D2CD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88" creationId="{D0A4BFFD-7D52-61B4-E08B-D42567921FEE}"/>
          </ac:picMkLst>
        </pc:picChg>
        <pc:picChg chg="mod">
          <ac:chgData name="ilias majdi" userId="711c9d080c2bde12" providerId="LiveId" clId="{2543A225-D4AE-4D3F-98A6-EC638BA95151}" dt="2022-10-11T15:26:12.588" v="4529" actId="207"/>
          <ac:picMkLst>
            <pc:docMk/>
            <pc:sldMk cId="269274798" sldId="300"/>
            <ac:picMk id="95" creationId="{08588791-2B0A-F1C6-3FB7-11EB4634F32A}"/>
          </ac:picMkLst>
        </pc:picChg>
        <pc:picChg chg="mod">
          <ac:chgData name="ilias majdi" userId="711c9d080c2bde12" providerId="LiveId" clId="{2543A225-D4AE-4D3F-98A6-EC638BA95151}" dt="2022-10-11T15:26:12.588" v="4529" actId="207"/>
          <ac:picMkLst>
            <pc:docMk/>
            <pc:sldMk cId="269274798" sldId="300"/>
            <ac:picMk id="98" creationId="{E62AED3D-9900-E246-873C-59916C63772B}"/>
          </ac:picMkLst>
        </pc:picChg>
        <pc:picChg chg="mod">
          <ac:chgData name="ilias majdi" userId="711c9d080c2bde12" providerId="LiveId" clId="{2543A225-D4AE-4D3F-98A6-EC638BA95151}" dt="2022-10-11T15:27:50.200" v="4536" actId="207"/>
          <ac:picMkLst>
            <pc:docMk/>
            <pc:sldMk cId="269274798" sldId="300"/>
            <ac:picMk id="99" creationId="{37AB4623-327E-628B-B936-711BB906F624}"/>
          </ac:picMkLst>
        </pc:picChg>
        <pc:picChg chg="mod">
          <ac:chgData name="ilias majdi" userId="711c9d080c2bde12" providerId="LiveId" clId="{2543A225-D4AE-4D3F-98A6-EC638BA95151}" dt="2022-10-11T15:26:12.588" v="4529" actId="207"/>
          <ac:picMkLst>
            <pc:docMk/>
            <pc:sldMk cId="269274798" sldId="300"/>
            <ac:picMk id="116" creationId="{E33038C2-FE09-873B-DA9D-97F4B4651CC2}"/>
          </ac:picMkLst>
        </pc:picChg>
        <pc:cxnChg chg="mod">
          <ac:chgData name="ilias majdi" userId="711c9d080c2bde12" providerId="LiveId" clId="{2543A225-D4AE-4D3F-98A6-EC638BA95151}" dt="2022-10-11T15:26:12.588" v="4529" actId="207"/>
          <ac:cxnSpMkLst>
            <pc:docMk/>
            <pc:sldMk cId="269274798" sldId="300"/>
            <ac:cxnSpMk id="64" creationId="{AB77D997-F0C2-AD35-B4A7-B35AC318A982}"/>
          </ac:cxnSpMkLst>
        </pc:cxnChg>
      </pc:sldChg>
      <pc:sldChg chg="addSp delSp modSp add mod ord modShow">
        <pc:chgData name="ilias majdi" userId="711c9d080c2bde12" providerId="LiveId" clId="{2543A225-D4AE-4D3F-98A6-EC638BA95151}" dt="2022-10-12T07:43:14.826" v="6890" actId="171"/>
        <pc:sldMkLst>
          <pc:docMk/>
          <pc:sldMk cId="600944436" sldId="301"/>
        </pc:sldMkLst>
        <pc:spChg chg="add del mod">
          <ac:chgData name="ilias majdi" userId="711c9d080c2bde12" providerId="LiveId" clId="{2543A225-D4AE-4D3F-98A6-EC638BA95151}" dt="2022-10-11T20:09:16.736" v="6371" actId="478"/>
          <ac:spMkLst>
            <pc:docMk/>
            <pc:sldMk cId="600944436" sldId="301"/>
            <ac:spMk id="2" creationId="{5E992950-CD23-7208-7993-3574EF3ED3B3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4" creationId="{43AD6047-FB87-967F-97B2-B6A7F62277F8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5" creationId="{6F8C4C34-EDC9-60D1-8A5E-4C677F356B79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10" creationId="{B05C4CB9-96EB-B3CC-0D8D-F65CD3D808D0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11" creationId="{E1C6EE91-2ADA-A9D3-0E2A-457749506DB2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15" creationId="{85AF487D-6710-E81C-D2D4-C755B2B4390D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16" creationId="{6533A744-3E6D-115F-AC0D-3399B7CC16A6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20" creationId="{79007D7F-F523-4EEE-B1AD-20DDFF7A1154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21" creationId="{32C59D76-5E59-48A2-9E37-049161DE40A2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25" creationId="{4FB96E6B-5574-9BB9-470F-5895EA1958C7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26" creationId="{4988A69F-6AF7-E87F-C3CD-639E12C6BBBA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30" creationId="{DF05F5EF-D8FB-F64A-287C-382E04E09483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31" creationId="{11296F4F-8874-AE9C-019E-A20960C84157}"/>
          </ac:spMkLst>
        </pc:spChg>
        <pc:spChg chg="mod">
          <ac:chgData name="ilias majdi" userId="711c9d080c2bde12" providerId="LiveId" clId="{2543A225-D4AE-4D3F-98A6-EC638BA95151}" dt="2022-10-11T20:11:41.721" v="6392" actId="14861"/>
          <ac:spMkLst>
            <pc:docMk/>
            <pc:sldMk cId="600944436" sldId="301"/>
            <ac:spMk id="35" creationId="{6D22D0A6-E391-D946-4727-794B5937B832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36" creationId="{A6BC96B7-B340-099E-7C2A-DDAB53DF91AB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40" creationId="{24E9D794-60C8-A7DB-D6CF-2807F21C082A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41" creationId="{71894784-2C59-6F92-F277-37E8836ADFB4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45" creationId="{CAB4C694-F204-10E6-0E7C-6D59FA1090E1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46" creationId="{CAB49633-9FED-B796-9D68-23A187B9F7E3}"/>
          </ac:spMkLst>
        </pc:spChg>
        <pc:spChg chg="mod">
          <ac:chgData name="ilias majdi" userId="711c9d080c2bde12" providerId="LiveId" clId="{2543A225-D4AE-4D3F-98A6-EC638BA95151}" dt="2022-10-11T20:14:43.797" v="6399" actId="2085"/>
          <ac:spMkLst>
            <pc:docMk/>
            <pc:sldMk cId="600944436" sldId="301"/>
            <ac:spMk id="50" creationId="{B7CB07EA-4DD3-1388-C6F6-170B15E32A53}"/>
          </ac:spMkLst>
        </pc:spChg>
        <pc:spChg chg="mod">
          <ac:chgData name="ilias majdi" userId="711c9d080c2bde12" providerId="LiveId" clId="{2543A225-D4AE-4D3F-98A6-EC638BA95151}" dt="2022-10-11T20:18:18.251" v="6423" actId="207"/>
          <ac:spMkLst>
            <pc:docMk/>
            <pc:sldMk cId="600944436" sldId="301"/>
            <ac:spMk id="51" creationId="{EF973AF6-D38C-DCA5-0DD7-5922CA8FF87B}"/>
          </ac:spMkLst>
        </pc:spChg>
        <pc:spChg chg="add del mod ord">
          <ac:chgData name="ilias majdi" userId="711c9d080c2bde12" providerId="LiveId" clId="{2543A225-D4AE-4D3F-98A6-EC638BA95151}" dt="2022-10-11T20:35:41.367" v="6849" actId="1036"/>
          <ac:spMkLst>
            <pc:docMk/>
            <pc:sldMk cId="600944436" sldId="301"/>
            <ac:spMk id="53" creationId="{A8511793-F968-9847-362B-82AA559968F1}"/>
          </ac:spMkLst>
        </pc:spChg>
        <pc:spChg chg="add del mod">
          <ac:chgData name="ilias majdi" userId="711c9d080c2bde12" providerId="LiveId" clId="{2543A225-D4AE-4D3F-98A6-EC638BA95151}" dt="2022-10-11T20:35:16.594" v="6843" actId="21"/>
          <ac:spMkLst>
            <pc:docMk/>
            <pc:sldMk cId="600944436" sldId="301"/>
            <ac:spMk id="55" creationId="{8686E67D-59AD-ACB5-BA04-10F4EB02CC22}"/>
          </ac:spMkLst>
        </pc:spChg>
        <pc:spChg chg="add del mod">
          <ac:chgData name="ilias majdi" userId="711c9d080c2bde12" providerId="LiveId" clId="{2543A225-D4AE-4D3F-98A6-EC638BA95151}" dt="2022-10-11T20:35:16.594" v="6843" actId="21"/>
          <ac:spMkLst>
            <pc:docMk/>
            <pc:sldMk cId="600944436" sldId="301"/>
            <ac:spMk id="80" creationId="{2CAAB3E7-0CD7-BE1E-0685-C07D9D2BEE24}"/>
          </ac:spMkLst>
        </pc:spChg>
        <pc:spChg chg="add del mod">
          <ac:chgData name="ilias majdi" userId="711c9d080c2bde12" providerId="LiveId" clId="{2543A225-D4AE-4D3F-98A6-EC638BA95151}" dt="2022-10-11T20:35:16.594" v="6843" actId="21"/>
          <ac:spMkLst>
            <pc:docMk/>
            <pc:sldMk cId="600944436" sldId="301"/>
            <ac:spMk id="81" creationId="{AC642227-ADDE-A951-9B7C-F70B3BC5CEE1}"/>
          </ac:spMkLst>
        </pc:spChg>
        <pc:spChg chg="add mod">
          <ac:chgData name="ilias majdi" userId="711c9d080c2bde12" providerId="LiveId" clId="{2543A225-D4AE-4D3F-98A6-EC638BA95151}" dt="2022-10-12T07:41:43.624" v="6885" actId="207"/>
          <ac:spMkLst>
            <pc:docMk/>
            <pc:sldMk cId="600944436" sldId="301"/>
            <ac:spMk id="82" creationId="{E685022A-B146-5E42-C026-55E3BC00A3DD}"/>
          </ac:spMkLst>
        </pc:spChg>
        <pc:spChg chg="del">
          <ac:chgData name="ilias majdi" userId="711c9d080c2bde12" providerId="LiveId" clId="{2543A225-D4AE-4D3F-98A6-EC638BA95151}" dt="2022-10-11T15:28:50.962" v="4545" actId="478"/>
          <ac:spMkLst>
            <pc:docMk/>
            <pc:sldMk cId="600944436" sldId="301"/>
            <ac:spMk id="89" creationId="{BC4DFBE3-D148-4B39-9F5B-72361576469C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95" creationId="{2CD93855-C1E1-77C6-6853-15EB54A75F2A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96" creationId="{610988EE-EC19-63C5-A814-66F20E3F5F49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97" creationId="{D798C210-1499-CF02-093F-485AB391ED38}"/>
          </ac:spMkLst>
        </pc:spChg>
        <pc:spChg chg="add del mod">
          <ac:chgData name="ilias majdi" userId="711c9d080c2bde12" providerId="LiveId" clId="{2543A225-D4AE-4D3F-98A6-EC638BA95151}" dt="2022-10-11T16:42:01.858" v="5043" actId="478"/>
          <ac:spMkLst>
            <pc:docMk/>
            <pc:sldMk cId="600944436" sldId="301"/>
            <ac:spMk id="98" creationId="{B43A337A-0E8E-B590-2739-C7F6996681F5}"/>
          </ac:spMkLst>
        </pc:spChg>
        <pc:spChg chg="add del mod">
          <ac:chgData name="ilias majdi" userId="711c9d080c2bde12" providerId="LiveId" clId="{2543A225-D4AE-4D3F-98A6-EC638BA95151}" dt="2022-10-11T16:42:01.858" v="5043" actId="478"/>
          <ac:spMkLst>
            <pc:docMk/>
            <pc:sldMk cId="600944436" sldId="301"/>
            <ac:spMk id="99" creationId="{98F3FF0E-B3DC-6D61-58E9-0C9B90B92C29}"/>
          </ac:spMkLst>
        </pc:spChg>
        <pc:spChg chg="add del mod">
          <ac:chgData name="ilias majdi" userId="711c9d080c2bde12" providerId="LiveId" clId="{2543A225-D4AE-4D3F-98A6-EC638BA95151}" dt="2022-10-11T16:42:01.858" v="5043" actId="478"/>
          <ac:spMkLst>
            <pc:docMk/>
            <pc:sldMk cId="600944436" sldId="301"/>
            <ac:spMk id="100" creationId="{6D17B2FE-AC08-1F15-E311-7F641E63E63A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05" creationId="{C6EEF178-F1CC-5B24-3A9D-7566F92CFD94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06" creationId="{D2BF93A8-1ACB-24BF-BA2D-07C62D1A2BCC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07" creationId="{F27081BB-DF67-86BA-BD9A-85C44CD52092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08" creationId="{347A1B27-6AEC-1978-D1A9-7FDF3D020970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09" creationId="{6E5E901E-4A21-B493-E7D0-D8B3F91E1716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10" creationId="{7D2E26EE-69DE-A304-3C5B-E8B2535A4501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11" creationId="{B3723051-C5CA-AFB2-63FE-5E7445C5BEAE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12" creationId="{C92D9A43-869F-ABD4-77C0-2DDF54696AC8}"/>
          </ac:spMkLst>
        </pc:spChg>
        <pc:spChg chg="add del mod">
          <ac:chgData name="ilias majdi" userId="711c9d080c2bde12" providerId="LiveId" clId="{2543A225-D4AE-4D3F-98A6-EC638BA95151}" dt="2022-10-11T18:18:00.730" v="5881" actId="478"/>
          <ac:spMkLst>
            <pc:docMk/>
            <pc:sldMk cId="600944436" sldId="301"/>
            <ac:spMk id="113" creationId="{BEF3ED1F-69A4-506C-AE00-FFFA713A925F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22" creationId="{79BB88CB-390C-69F9-0071-96839D62606D}"/>
          </ac:spMkLst>
        </pc:spChg>
        <pc:spChg chg="mod">
          <ac:chgData name="ilias majdi" userId="711c9d080c2bde12" providerId="LiveId" clId="{2543A225-D4AE-4D3F-98A6-EC638BA95151}" dt="2022-10-12T07:42:26.891" v="6887" actId="1037"/>
          <ac:spMkLst>
            <pc:docMk/>
            <pc:sldMk cId="600944436" sldId="301"/>
            <ac:spMk id="129" creationId="{3F804F33-C068-67BE-FA8B-09F660F5A6D4}"/>
          </ac:spMkLst>
        </pc:spChg>
        <pc:spChg chg="mod ord">
          <ac:chgData name="ilias majdi" userId="711c9d080c2bde12" providerId="LiveId" clId="{2543A225-D4AE-4D3F-98A6-EC638BA95151}" dt="2022-10-12T07:43:14.826" v="6890" actId="171"/>
          <ac:spMkLst>
            <pc:docMk/>
            <pc:sldMk cId="600944436" sldId="301"/>
            <ac:spMk id="130" creationId="{EB7BE042-69E8-A194-73C9-E92BD89C4387}"/>
          </ac:spMkLst>
        </pc:spChg>
        <pc:spChg chg="mod">
          <ac:chgData name="ilias majdi" userId="711c9d080c2bde12" providerId="LiveId" clId="{2543A225-D4AE-4D3F-98A6-EC638BA95151}" dt="2022-10-11T20:32:54.293" v="6722" actId="207"/>
          <ac:spMkLst>
            <pc:docMk/>
            <pc:sldMk cId="600944436" sldId="301"/>
            <ac:spMk id="131" creationId="{835B37F0-A962-7E14-4F19-BDF391FA0A1E}"/>
          </ac:spMkLst>
        </pc:spChg>
        <pc:spChg chg="mod">
          <ac:chgData name="ilias majdi" userId="711c9d080c2bde12" providerId="LiveId" clId="{2543A225-D4AE-4D3F-98A6-EC638BA95151}" dt="2022-10-11T20:32:54.293" v="6722" actId="207"/>
          <ac:spMkLst>
            <pc:docMk/>
            <pc:sldMk cId="600944436" sldId="301"/>
            <ac:spMk id="132" creationId="{C1C5160B-DF74-E5A2-2F85-63CA31267794}"/>
          </ac:spMkLst>
        </pc:spChg>
        <pc:spChg chg="mod ord">
          <ac:chgData name="ilias majdi" userId="711c9d080c2bde12" providerId="LiveId" clId="{2543A225-D4AE-4D3F-98A6-EC638BA95151}" dt="2022-10-12T07:43:14.826" v="6890" actId="171"/>
          <ac:spMkLst>
            <pc:docMk/>
            <pc:sldMk cId="600944436" sldId="301"/>
            <ac:spMk id="133" creationId="{2B0E2806-3290-430F-6C42-68F3039D02F0}"/>
          </ac:spMkLst>
        </pc:spChg>
        <pc:spChg chg="del mod">
          <ac:chgData name="ilias majdi" userId="711c9d080c2bde12" providerId="LiveId" clId="{2543A225-D4AE-4D3F-98A6-EC638BA95151}" dt="2022-10-11T18:19:28.754" v="5896" actId="21"/>
          <ac:spMkLst>
            <pc:docMk/>
            <pc:sldMk cId="600944436" sldId="301"/>
            <ac:spMk id="134" creationId="{11939ABC-7C70-C169-5FA7-F080C279373B}"/>
          </ac:spMkLst>
        </pc:spChg>
        <pc:spChg chg="del mod">
          <ac:chgData name="ilias majdi" userId="711c9d080c2bde12" providerId="LiveId" clId="{2543A225-D4AE-4D3F-98A6-EC638BA95151}" dt="2022-10-11T18:19:28.754" v="5896" actId="21"/>
          <ac:spMkLst>
            <pc:docMk/>
            <pc:sldMk cId="600944436" sldId="301"/>
            <ac:spMk id="135" creationId="{667B182C-41B5-4A04-B9FE-FBA394A655CA}"/>
          </ac:spMkLst>
        </pc:spChg>
        <pc:spChg chg="mod">
          <ac:chgData name="ilias majdi" userId="711c9d080c2bde12" providerId="LiveId" clId="{2543A225-D4AE-4D3F-98A6-EC638BA95151}" dt="2022-10-11T20:32:28.636" v="6715" actId="207"/>
          <ac:spMkLst>
            <pc:docMk/>
            <pc:sldMk cId="600944436" sldId="301"/>
            <ac:spMk id="138" creationId="{FE7E2881-64D4-CFA8-B4F2-6932E80E129B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46" creationId="{4D7D7D86-2B36-7A7C-19A6-A842EE792D0D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47" creationId="{4C1BB591-5F3B-6640-58D8-4A0C207334EE}"/>
          </ac:spMkLst>
        </pc:spChg>
        <pc:spChg chg="mod">
          <ac:chgData name="ilias majdi" userId="711c9d080c2bde12" providerId="LiveId" clId="{2543A225-D4AE-4D3F-98A6-EC638BA95151}" dt="2022-10-11T18:44:16.339" v="6053" actId="14100"/>
          <ac:spMkLst>
            <pc:docMk/>
            <pc:sldMk cId="600944436" sldId="301"/>
            <ac:spMk id="148" creationId="{554A9694-7BD4-11B4-1D61-8712B143F75B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49" creationId="{D5B78626-1F01-B043-4D2C-93CCFEEAC8B5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51" creationId="{15CFEA6D-374C-4EF4-582B-7BA51D0843CC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52" creationId="{F8A7CCA8-1B19-F8D9-62E4-EDE2B5488929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54" creationId="{9E9BF9F7-FC83-2A17-BB2E-6931CDF0DFE1}"/>
          </ac:spMkLst>
        </pc:spChg>
        <pc:spChg chg="mod">
          <ac:chgData name="ilias majdi" userId="711c9d080c2bde12" providerId="LiveId" clId="{2543A225-D4AE-4D3F-98A6-EC638BA95151}" dt="2022-10-11T18:43:51.099" v="6052" actId="1036"/>
          <ac:spMkLst>
            <pc:docMk/>
            <pc:sldMk cId="600944436" sldId="301"/>
            <ac:spMk id="155" creationId="{5F46E68E-42F1-BDEC-B9AC-519255A11B30}"/>
          </ac:spMkLst>
        </pc:spChg>
        <pc:spChg chg="mod">
          <ac:chgData name="ilias majdi" userId="711c9d080c2bde12" providerId="LiveId" clId="{2543A225-D4AE-4D3F-98A6-EC638BA95151}" dt="2022-10-11T20:32:35.576" v="6717" actId="207"/>
          <ac:spMkLst>
            <pc:docMk/>
            <pc:sldMk cId="600944436" sldId="301"/>
            <ac:spMk id="157" creationId="{30DE3F23-644F-9A5F-4CC0-B7A2541E18FF}"/>
          </ac:spMkLst>
        </pc:spChg>
        <pc:spChg chg="mod">
          <ac:chgData name="ilias majdi" userId="711c9d080c2bde12" providerId="LiveId" clId="{2543A225-D4AE-4D3F-98A6-EC638BA95151}" dt="2022-10-11T20:32:35.576" v="6717" actId="207"/>
          <ac:spMkLst>
            <pc:docMk/>
            <pc:sldMk cId="600944436" sldId="301"/>
            <ac:spMk id="158" creationId="{877991CD-57BF-1FF5-8D2A-5C2B5FBF0B72}"/>
          </ac:spMkLst>
        </pc:spChg>
        <pc:spChg chg="add mod">
          <ac:chgData name="ilias majdi" userId="711c9d080c2bde12" providerId="LiveId" clId="{2543A225-D4AE-4D3F-98A6-EC638BA95151}" dt="2022-10-11T20:32:54.293" v="6722" actId="207"/>
          <ac:spMkLst>
            <pc:docMk/>
            <pc:sldMk cId="600944436" sldId="301"/>
            <ac:spMk id="161" creationId="{657EBEBE-E49E-9BFD-BD33-6AFB17F9D206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2" creationId="{0A796EA5-5BE5-787B-45FF-0A76DD756971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3" creationId="{77D85E4D-E1DD-BAAD-5936-48E823CE1636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4" creationId="{0D216741-7C34-CD79-2303-106D8D02C191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5" creationId="{16823EE7-2458-429C-1840-3032404EAF06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6" creationId="{98944088-4B44-EF2D-2D7B-63F67395ABCC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7" creationId="{746A4B88-9599-286A-C0DB-33C6C8BC9F72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8" creationId="{9B064F99-098A-B76B-2F66-DDCC6B89177C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69" creationId="{E8D04821-6359-2491-FF5B-3CADC1DD80CF}"/>
          </ac:spMkLst>
        </pc:spChg>
        <pc:spChg chg="mod">
          <ac:chgData name="ilias majdi" userId="711c9d080c2bde12" providerId="LiveId" clId="{2543A225-D4AE-4D3F-98A6-EC638BA95151}" dt="2022-10-11T20:31:51.242" v="6710" actId="207"/>
          <ac:spMkLst>
            <pc:docMk/>
            <pc:sldMk cId="600944436" sldId="301"/>
            <ac:spMk id="171" creationId="{9575998C-7C13-9976-49B7-764168DCC46C}"/>
          </ac:spMkLst>
        </pc:spChg>
        <pc:spChg chg="mod">
          <ac:chgData name="ilias majdi" userId="711c9d080c2bde12" providerId="LiveId" clId="{2543A225-D4AE-4D3F-98A6-EC638BA95151}" dt="2022-10-11T20:31:55.541" v="6711" actId="207"/>
          <ac:spMkLst>
            <pc:docMk/>
            <pc:sldMk cId="600944436" sldId="301"/>
            <ac:spMk id="172" creationId="{B4926FAA-4E9F-5CEC-3BBB-D5431EA2E3AE}"/>
          </ac:spMkLst>
        </pc:spChg>
        <pc:spChg chg="add mod">
          <ac:chgData name="ilias majdi" userId="711c9d080c2bde12" providerId="LiveId" clId="{2543A225-D4AE-4D3F-98A6-EC638BA95151}" dt="2022-10-11T20:32:54.293" v="6722" actId="207"/>
          <ac:spMkLst>
            <pc:docMk/>
            <pc:sldMk cId="600944436" sldId="301"/>
            <ac:spMk id="175" creationId="{8E65E1DD-8FAE-BAA9-2495-246159EE697F}"/>
          </ac:spMkLst>
        </pc:spChg>
        <pc:spChg chg="add mod ord">
          <ac:chgData name="ilias majdi" userId="711c9d080c2bde12" providerId="LiveId" clId="{2543A225-D4AE-4D3F-98A6-EC638BA95151}" dt="2022-10-12T07:43:14.826" v="6890" actId="171"/>
          <ac:spMkLst>
            <pc:docMk/>
            <pc:sldMk cId="600944436" sldId="301"/>
            <ac:spMk id="176" creationId="{2B8955F3-0315-1CA4-5394-84E3E3A580EA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178" creationId="{11F3F721-8352-A407-9FE5-2C6B01DB9ED3}"/>
          </ac:spMkLst>
        </pc:spChg>
        <pc:spChg chg="add del mod topLvl">
          <ac:chgData name="ilias majdi" userId="711c9d080c2bde12" providerId="LiveId" clId="{2543A225-D4AE-4D3F-98A6-EC638BA95151}" dt="2022-10-11T20:10:47.921" v="6389" actId="21"/>
          <ac:spMkLst>
            <pc:docMk/>
            <pc:sldMk cId="600944436" sldId="301"/>
            <ac:spMk id="180" creationId="{D82EA0D7-2DD0-33DE-60DF-61E9730B008E}"/>
          </ac:spMkLst>
        </pc:spChg>
        <pc:spChg chg="mod topLvl">
          <ac:chgData name="ilias majdi" userId="711c9d080c2bde12" providerId="LiveId" clId="{2543A225-D4AE-4D3F-98A6-EC638BA95151}" dt="2022-10-11T20:10:47.921" v="6389" actId="21"/>
          <ac:spMkLst>
            <pc:docMk/>
            <pc:sldMk cId="600944436" sldId="301"/>
            <ac:spMk id="181" creationId="{79C05344-82FE-D879-5FA2-DE11B0675D31}"/>
          </ac:spMkLst>
        </pc:spChg>
        <pc:spChg chg="mod">
          <ac:chgData name="ilias majdi" userId="711c9d080c2bde12" providerId="LiveId" clId="{2543A225-D4AE-4D3F-98A6-EC638BA95151}" dt="2022-10-11T20:32:31.139" v="6716" actId="207"/>
          <ac:spMkLst>
            <pc:docMk/>
            <pc:sldMk cId="600944436" sldId="301"/>
            <ac:spMk id="192" creationId="{8315B1BF-E931-9303-1DCF-F5EA94FACA72}"/>
          </ac:spMkLst>
        </pc:spChg>
        <pc:spChg chg="add mod ord">
          <ac:chgData name="ilias majdi" userId="711c9d080c2bde12" providerId="LiveId" clId="{2543A225-D4AE-4D3F-98A6-EC638BA95151}" dt="2022-10-12T07:41:09.939" v="6883" actId="207"/>
          <ac:spMkLst>
            <pc:docMk/>
            <pc:sldMk cId="600944436" sldId="301"/>
            <ac:spMk id="195" creationId="{7F98ECFB-C029-A39E-68FC-9B7F513E767A}"/>
          </ac:spMkLst>
        </pc:spChg>
        <pc:spChg chg="add del mod ord">
          <ac:chgData name="ilias majdi" userId="711c9d080c2bde12" providerId="LiveId" clId="{2543A225-D4AE-4D3F-98A6-EC638BA95151}" dt="2022-10-12T07:40:52.558" v="6881" actId="207"/>
          <ac:spMkLst>
            <pc:docMk/>
            <pc:sldMk cId="600944436" sldId="301"/>
            <ac:spMk id="196" creationId="{85A3BD58-5FDB-5B30-5A67-A8A54D90768C}"/>
          </ac:spMkLst>
        </pc:spChg>
        <pc:spChg chg="mod">
          <ac:chgData name="ilias majdi" userId="711c9d080c2bde12" providerId="LiveId" clId="{2543A225-D4AE-4D3F-98A6-EC638BA95151}" dt="2022-10-11T20:15:25.009" v="6402"/>
          <ac:spMkLst>
            <pc:docMk/>
            <pc:sldMk cId="600944436" sldId="301"/>
            <ac:spMk id="198" creationId="{F7F4D13D-9B00-0A67-6E1D-3B4B7A285706}"/>
          </ac:spMkLst>
        </pc:spChg>
        <pc:spChg chg="mod">
          <ac:chgData name="ilias majdi" userId="711c9d080c2bde12" providerId="LiveId" clId="{2543A225-D4AE-4D3F-98A6-EC638BA95151}" dt="2022-10-11T20:15:25.009" v="6402"/>
          <ac:spMkLst>
            <pc:docMk/>
            <pc:sldMk cId="600944436" sldId="301"/>
            <ac:spMk id="199" creationId="{DF2B24A4-7C13-B62A-D6D6-B571667263D4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206" creationId="{845A8F7F-CF9A-B254-D31D-A24DF9796276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207" creationId="{084D5263-C685-EF3A-FC75-C0F760EE2F4B}"/>
          </ac:spMkLst>
        </pc:spChg>
        <pc:spChg chg="add mod">
          <ac:chgData name="ilias majdi" userId="711c9d080c2bde12" providerId="LiveId" clId="{2543A225-D4AE-4D3F-98A6-EC638BA95151}" dt="2022-10-11T20:36:24.835" v="6864" actId="1035"/>
          <ac:spMkLst>
            <pc:docMk/>
            <pc:sldMk cId="600944436" sldId="301"/>
            <ac:spMk id="208" creationId="{32EED193-5B95-0F7F-E389-2F2E14B658AE}"/>
          </ac:spMkLst>
        </pc:spChg>
        <pc:grpChg chg="add mod topLvl">
          <ac:chgData name="ilias majdi" userId="711c9d080c2bde12" providerId="LiveId" clId="{2543A225-D4AE-4D3F-98A6-EC638BA95151}" dt="2022-10-11T18:08:39.339" v="5827" actId="164"/>
          <ac:grpSpMkLst>
            <pc:docMk/>
            <pc:sldMk cId="600944436" sldId="301"/>
            <ac:grpSpMk id="3" creationId="{AB3F8F8A-C1A5-F5DD-9FF6-62D8FB30D6B8}"/>
          </ac:grpSpMkLst>
        </pc:grpChg>
        <pc:grpChg chg="add del mod">
          <ac:chgData name="ilias majdi" userId="711c9d080c2bde12" providerId="LiveId" clId="{2543A225-D4AE-4D3F-98A6-EC638BA95151}" dt="2022-10-11T16:02:59.809" v="4703" actId="478"/>
          <ac:grpSpMkLst>
            <pc:docMk/>
            <pc:sldMk cId="600944436" sldId="301"/>
            <ac:grpSpMk id="7" creationId="{1090CC96-5401-6188-8C21-D788A42ADA7D}"/>
          </ac:grpSpMkLst>
        </pc:grpChg>
        <pc:grpChg chg="mod topLvl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8" creationId="{95658123-9083-F3A7-76DA-F2A458ED1A7F}"/>
          </ac:grpSpMkLst>
        </pc:grpChg>
        <pc:grpChg chg="add del mod">
          <ac:chgData name="ilias majdi" userId="711c9d080c2bde12" providerId="LiveId" clId="{2543A225-D4AE-4D3F-98A6-EC638BA95151}" dt="2022-10-11T18:09:29.227" v="5836" actId="478"/>
          <ac:grpSpMkLst>
            <pc:docMk/>
            <pc:sldMk cId="600944436" sldId="301"/>
            <ac:grpSpMk id="12" creationId="{00AA027F-D21D-FFDD-C7FE-C99520570D55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13" creationId="{0A13A3CD-5C2F-A406-6AB1-90666EB2EAF0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17" creationId="{D3ACC76F-3346-0DAD-69DF-BC6D095C28BC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18" creationId="{6653466A-59AF-0AFE-469C-F55A6796A1D0}"/>
          </ac:grpSpMkLst>
        </pc:grpChg>
        <pc:grpChg chg="add del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22" creationId="{732009FC-69B8-902F-DF71-AE83FBE4E5A2}"/>
          </ac:grpSpMkLst>
        </pc:grpChg>
        <pc:grpChg chg="mod topLvl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23" creationId="{275E9C38-8B60-A9C1-7865-60615D0B076F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27" creationId="{A2A356DF-F671-5E9D-94A2-EF5A84842B90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28" creationId="{5AE3C53E-BFB2-CCE1-A8FB-0304F70D3CDD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32" creationId="{9B15ADD8-2065-4518-1990-3E4ED5CFAD50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33" creationId="{F8CED2E3-1D13-FEBD-5618-B7A0A7FAE689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37" creationId="{ECA195D1-117C-A899-8E77-6B0C03DFFA0D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38" creationId="{D69B2A8C-077E-A984-42AA-0F3D1892CD4D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42" creationId="{45407B2E-85B7-8819-69CF-E24F5D2C728D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43" creationId="{FA467F38-5C6D-A168-D5BD-099EB13FF519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47" creationId="{4BEB52E4-E38F-D47F-C0F8-6008C78BC443}"/>
          </ac:grpSpMkLst>
        </pc:grpChg>
        <pc:grpChg chg="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48" creationId="{4873DAE3-0A38-3EE2-ED79-4EC872BF6B17}"/>
          </ac:grpSpMkLst>
        </pc:grpChg>
        <pc:grpChg chg="del">
          <ac:chgData name="ilias majdi" userId="711c9d080c2bde12" providerId="LiveId" clId="{2543A225-D4AE-4D3F-98A6-EC638BA95151}" dt="2022-10-11T15:28:47.922" v="4544" actId="478"/>
          <ac:grpSpMkLst>
            <pc:docMk/>
            <pc:sldMk cId="600944436" sldId="301"/>
            <ac:grpSpMk id="88" creationId="{7E0FE7F5-9CAF-422D-9D84-165341DD73F9}"/>
          </ac:grpSpMkLst>
        </pc:grpChg>
        <pc:grpChg chg="add del mod">
          <ac:chgData name="ilias majdi" userId="711c9d080c2bde12" providerId="LiveId" clId="{2543A225-D4AE-4D3F-98A6-EC638BA95151}" dt="2022-10-11T18:08:49.867" v="5828" actId="478"/>
          <ac:grpSpMkLst>
            <pc:docMk/>
            <pc:sldMk cId="600944436" sldId="301"/>
            <ac:grpSpMk id="92" creationId="{F3C92395-120E-85A2-5787-0C6414BEB9D3}"/>
          </ac:grpSpMkLst>
        </pc:grpChg>
        <pc:grpChg chg="add del mod">
          <ac:chgData name="ilias majdi" userId="711c9d080c2bde12" providerId="LiveId" clId="{2543A225-D4AE-4D3F-98A6-EC638BA95151}" dt="2022-10-11T18:08:23.272" v="5808" actId="478"/>
          <ac:grpSpMkLst>
            <pc:docMk/>
            <pc:sldMk cId="600944436" sldId="301"/>
            <ac:grpSpMk id="94" creationId="{911148A1-2B02-58F2-5CE7-9B44CF496A1E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117" creationId="{D0046EA4-E86B-9AC4-51A0-6845A3554FD1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119" creationId="{307B7B2E-B805-DB55-0CD8-9182F151BE88}"/>
          </ac:grpSpMkLst>
        </pc:grpChg>
        <pc:grpChg chg="add mod">
          <ac:chgData name="ilias majdi" userId="711c9d080c2bde12" providerId="LiveId" clId="{2543A225-D4AE-4D3F-98A6-EC638BA95151}" dt="2022-10-11T20:04:53.347" v="6320" actId="164"/>
          <ac:grpSpMkLst>
            <pc:docMk/>
            <pc:sldMk cId="600944436" sldId="301"/>
            <ac:grpSpMk id="121" creationId="{9239A14E-1115-0186-1A0B-C7C5E16840A4}"/>
          </ac:grpSpMkLst>
        </pc:grpChg>
        <pc:grpChg chg="add del mod">
          <ac:chgData name="ilias majdi" userId="711c9d080c2bde12" providerId="LiveId" clId="{2543A225-D4AE-4D3F-98A6-EC638BA95151}" dt="2022-10-11T18:19:28.754" v="5896" actId="21"/>
          <ac:grpSpMkLst>
            <pc:docMk/>
            <pc:sldMk cId="600944436" sldId="301"/>
            <ac:grpSpMk id="125" creationId="{5EEFDAFC-6321-41FE-84F7-668288744957}"/>
          </ac:grpSpMkLst>
        </pc:grpChg>
        <pc:grpChg chg="del mod">
          <ac:chgData name="ilias majdi" userId="711c9d080c2bde12" providerId="LiveId" clId="{2543A225-D4AE-4D3F-98A6-EC638BA95151}" dt="2022-10-11T18:19:28.754" v="5896" actId="21"/>
          <ac:grpSpMkLst>
            <pc:docMk/>
            <pc:sldMk cId="600944436" sldId="301"/>
            <ac:grpSpMk id="126" creationId="{6B63E4CD-82BB-ABEB-B5FD-B99F25783D83}"/>
          </ac:grpSpMkLst>
        </pc:grpChg>
        <pc:grpChg chg="mod">
          <ac:chgData name="ilias majdi" userId="711c9d080c2bde12" providerId="LiveId" clId="{2543A225-D4AE-4D3F-98A6-EC638BA95151}" dt="2022-10-11T20:32:54.293" v="6722" actId="207"/>
          <ac:grpSpMkLst>
            <pc:docMk/>
            <pc:sldMk cId="600944436" sldId="301"/>
            <ac:grpSpMk id="127" creationId="{1B123282-C807-D458-27C2-1565D7D4C24E}"/>
          </ac:grpSpMkLst>
        </pc:grpChg>
        <pc:grpChg chg="mod">
          <ac:chgData name="ilias majdi" userId="711c9d080c2bde12" providerId="LiveId" clId="{2543A225-D4AE-4D3F-98A6-EC638BA95151}" dt="2022-10-11T20:32:54.293" v="6722" actId="207"/>
          <ac:grpSpMkLst>
            <pc:docMk/>
            <pc:sldMk cId="600944436" sldId="301"/>
            <ac:grpSpMk id="128" creationId="{778412B6-0ACD-230A-3C59-DA1200DA173B}"/>
          </ac:grpSpMkLst>
        </pc:grpChg>
        <pc:grpChg chg="add mod">
          <ac:chgData name="ilias majdi" userId="711c9d080c2bde12" providerId="LiveId" clId="{2543A225-D4AE-4D3F-98A6-EC638BA95151}" dt="2022-10-11T20:36:24.835" v="6864" actId="1035"/>
          <ac:grpSpMkLst>
            <pc:docMk/>
            <pc:sldMk cId="600944436" sldId="301"/>
            <ac:grpSpMk id="136" creationId="{AAB5A7E4-20D1-8163-F920-7A43E8DD2A13}"/>
          </ac:grpSpMkLst>
        </pc:grpChg>
        <pc:grpChg chg="add mod">
          <ac:chgData name="ilias majdi" userId="711c9d080c2bde12" providerId="LiveId" clId="{2543A225-D4AE-4D3F-98A6-EC638BA95151}" dt="2022-10-11T20:36:24.835" v="6864" actId="1035"/>
          <ac:grpSpMkLst>
            <pc:docMk/>
            <pc:sldMk cId="600944436" sldId="301"/>
            <ac:grpSpMk id="140" creationId="{47F13B7B-E1E5-BCEF-3EE8-5403531C8EAA}"/>
          </ac:grpSpMkLst>
        </pc:grpChg>
        <pc:grpChg chg="mod">
          <ac:chgData name="ilias majdi" userId="711c9d080c2bde12" providerId="LiveId" clId="{2543A225-D4AE-4D3F-98A6-EC638BA95151}" dt="2022-10-11T18:11:46.081" v="5850"/>
          <ac:grpSpMkLst>
            <pc:docMk/>
            <pc:sldMk cId="600944436" sldId="301"/>
            <ac:grpSpMk id="141" creationId="{FABB2FFF-C1E2-6A18-5817-7E3BA036DA32}"/>
          </ac:grpSpMkLst>
        </pc:grpChg>
        <pc:grpChg chg="mod">
          <ac:chgData name="ilias majdi" userId="711c9d080c2bde12" providerId="LiveId" clId="{2543A225-D4AE-4D3F-98A6-EC638BA95151}" dt="2022-10-11T18:11:46.081" v="5850"/>
          <ac:grpSpMkLst>
            <pc:docMk/>
            <pc:sldMk cId="600944436" sldId="301"/>
            <ac:grpSpMk id="142" creationId="{935B960C-AE90-76C0-4E1A-F21D048CD31F}"/>
          </ac:grpSpMkLst>
        </pc:grpChg>
        <pc:grpChg chg="mod">
          <ac:chgData name="ilias majdi" userId="711c9d080c2bde12" providerId="LiveId" clId="{2543A225-D4AE-4D3F-98A6-EC638BA95151}" dt="2022-10-11T18:11:46.081" v="5850"/>
          <ac:grpSpMkLst>
            <pc:docMk/>
            <pc:sldMk cId="600944436" sldId="301"/>
            <ac:grpSpMk id="143" creationId="{EE04ACF4-6629-DAAC-C728-87040AD49A86}"/>
          </ac:grpSpMkLst>
        </pc:grpChg>
        <pc:grpChg chg="mod">
          <ac:chgData name="ilias majdi" userId="711c9d080c2bde12" providerId="LiveId" clId="{2543A225-D4AE-4D3F-98A6-EC638BA95151}" dt="2022-10-11T18:11:46.081" v="5850"/>
          <ac:grpSpMkLst>
            <pc:docMk/>
            <pc:sldMk cId="600944436" sldId="301"/>
            <ac:grpSpMk id="144" creationId="{41502C83-648B-9616-17C7-EFBD97618EC8}"/>
          </ac:grpSpMkLst>
        </pc:grpChg>
        <pc:grpChg chg="mod">
          <ac:chgData name="ilias majdi" userId="711c9d080c2bde12" providerId="LiveId" clId="{2543A225-D4AE-4D3F-98A6-EC638BA95151}" dt="2022-10-11T18:11:46.081" v="5850"/>
          <ac:grpSpMkLst>
            <pc:docMk/>
            <pc:sldMk cId="600944436" sldId="301"/>
            <ac:grpSpMk id="145" creationId="{819E1471-10EE-F5B5-588D-42BBA94D712D}"/>
          </ac:grpSpMkLst>
        </pc:grpChg>
        <pc:grpChg chg="add mod">
          <ac:chgData name="ilias majdi" userId="711c9d080c2bde12" providerId="LiveId" clId="{2543A225-D4AE-4D3F-98A6-EC638BA95151}" dt="2022-10-11T20:36:24.835" v="6864" actId="1035"/>
          <ac:grpSpMkLst>
            <pc:docMk/>
            <pc:sldMk cId="600944436" sldId="301"/>
            <ac:grpSpMk id="170" creationId="{D2A9803A-E073-505E-4F54-A3B862F149B8}"/>
          </ac:grpSpMkLst>
        </pc:grpChg>
        <pc:grpChg chg="add mod">
          <ac:chgData name="ilias majdi" userId="711c9d080c2bde12" providerId="LiveId" clId="{2543A225-D4AE-4D3F-98A6-EC638BA95151}" dt="2022-10-11T18:18:35.240" v="5888" actId="164"/>
          <ac:grpSpMkLst>
            <pc:docMk/>
            <pc:sldMk cId="600944436" sldId="301"/>
            <ac:grpSpMk id="173" creationId="{618FA87E-23C0-3028-CA65-0CDB866A4C5E}"/>
          </ac:grpSpMkLst>
        </pc:grpChg>
        <pc:grpChg chg="add mod">
          <ac:chgData name="ilias majdi" userId="711c9d080c2bde12" providerId="LiveId" clId="{2543A225-D4AE-4D3F-98A6-EC638BA95151}" dt="2022-10-11T20:32:54.293" v="6722" actId="207"/>
          <ac:grpSpMkLst>
            <pc:docMk/>
            <pc:sldMk cId="600944436" sldId="301"/>
            <ac:grpSpMk id="174" creationId="{01BC7962-151B-25EE-820A-C67A9C8C4DD1}"/>
          </ac:grpSpMkLst>
        </pc:grpChg>
        <pc:grpChg chg="add mod">
          <ac:chgData name="ilias majdi" userId="711c9d080c2bde12" providerId="LiveId" clId="{2543A225-D4AE-4D3F-98A6-EC638BA95151}" dt="2022-10-11T20:36:24.835" v="6864" actId="1035"/>
          <ac:grpSpMkLst>
            <pc:docMk/>
            <pc:sldMk cId="600944436" sldId="301"/>
            <ac:grpSpMk id="177" creationId="{A8BA722E-DA9C-20F8-44D9-F3BD4193D71C}"/>
          </ac:grpSpMkLst>
        </pc:grpChg>
        <pc:grpChg chg="add del mod">
          <ac:chgData name="ilias majdi" userId="711c9d080c2bde12" providerId="LiveId" clId="{2543A225-D4AE-4D3F-98A6-EC638BA95151}" dt="2022-10-11T20:10:50.201" v="6390" actId="21"/>
          <ac:grpSpMkLst>
            <pc:docMk/>
            <pc:sldMk cId="600944436" sldId="301"/>
            <ac:grpSpMk id="179" creationId="{6A312517-3AB2-53D0-3BF5-289C47704D3D}"/>
          </ac:grpSpMkLst>
        </pc:grpChg>
        <pc:grpChg chg="add mod">
          <ac:chgData name="ilias majdi" userId="711c9d080c2bde12" providerId="LiveId" clId="{2543A225-D4AE-4D3F-98A6-EC638BA95151}" dt="2022-10-11T20:36:24.835" v="6864" actId="1035"/>
          <ac:grpSpMkLst>
            <pc:docMk/>
            <pc:sldMk cId="600944436" sldId="301"/>
            <ac:grpSpMk id="190" creationId="{5E553846-0A9A-3CEB-F16F-CFD388674C87}"/>
          </ac:grpSpMkLst>
        </pc:grpChg>
        <pc:grpChg chg="add mod">
          <ac:chgData name="ilias majdi" userId="711c9d080c2bde12" providerId="LiveId" clId="{2543A225-D4AE-4D3F-98A6-EC638BA95151}" dt="2022-10-11T20:04:31.852" v="6307" actId="164"/>
          <ac:grpSpMkLst>
            <pc:docMk/>
            <pc:sldMk cId="600944436" sldId="301"/>
            <ac:grpSpMk id="193" creationId="{4A2C7E04-D3CD-0A4C-3FC2-37A0BCD000DE}"/>
          </ac:grpSpMkLst>
        </pc:grpChg>
        <pc:grpChg chg="add mod">
          <ac:chgData name="ilias majdi" userId="711c9d080c2bde12" providerId="LiveId" clId="{2543A225-D4AE-4D3F-98A6-EC638BA95151}" dt="2022-10-11T20:37:15.006" v="6879" actId="1036"/>
          <ac:grpSpMkLst>
            <pc:docMk/>
            <pc:sldMk cId="600944436" sldId="301"/>
            <ac:grpSpMk id="194" creationId="{DDB7D7AF-359B-4A6E-B353-DE5BC42FE704}"/>
          </ac:grpSpMkLst>
        </pc:grpChg>
        <pc:grpChg chg="add del mod">
          <ac:chgData name="ilias majdi" userId="711c9d080c2bde12" providerId="LiveId" clId="{2543A225-D4AE-4D3F-98A6-EC638BA95151}" dt="2022-10-11T20:22:56.496" v="6451" actId="21"/>
          <ac:grpSpMkLst>
            <pc:docMk/>
            <pc:sldMk cId="600944436" sldId="301"/>
            <ac:grpSpMk id="197" creationId="{81F72A4B-CF3C-EBED-AC91-A06666621F41}"/>
          </ac:grpSpMkLst>
        </pc:grpChg>
        <pc:graphicFrameChg chg="mod">
          <ac:chgData name="ilias majdi" userId="711c9d080c2bde12" providerId="LiveId" clId="{2543A225-D4AE-4D3F-98A6-EC638BA95151}" dt="2022-10-11T20:32:26.244" v="6714" actId="207"/>
          <ac:graphicFrameMkLst>
            <pc:docMk/>
            <pc:sldMk cId="600944436" sldId="301"/>
            <ac:graphicFrameMk id="137" creationId="{BF017234-77B1-E0DA-F3A1-882BC1F22640}"/>
          </ac:graphicFrameMkLst>
        </pc:graphicFrameChg>
        <pc:graphicFrameChg chg="add mod">
          <ac:chgData name="ilias majdi" userId="711c9d080c2bde12" providerId="LiveId" clId="{2543A225-D4AE-4D3F-98A6-EC638BA95151}" dt="2022-10-11T20:36:24.835" v="6864" actId="1035"/>
          <ac:graphicFrameMkLst>
            <pc:docMk/>
            <pc:sldMk cId="600944436" sldId="301"/>
            <ac:graphicFrameMk id="139" creationId="{01360903-E457-BF63-FF25-159C166BBC0F}"/>
          </ac:graphicFrameMkLst>
        </pc:graphicFrameChg>
        <pc:graphicFrameChg chg="mod">
          <ac:chgData name="ilias majdi" userId="711c9d080c2bde12" providerId="LiveId" clId="{2543A225-D4AE-4D3F-98A6-EC638BA95151}" dt="2022-10-11T20:32:21.454" v="6713" actId="207"/>
          <ac:graphicFrameMkLst>
            <pc:docMk/>
            <pc:sldMk cId="600944436" sldId="301"/>
            <ac:graphicFrameMk id="191" creationId="{AC1F5BD3-AEEE-E46E-4B3E-240B889AAC56}"/>
          </ac:graphicFrameMkLst>
        </pc:graphicFrameChg>
        <pc:picChg chg="del mod">
          <ac:chgData name="ilias majdi" userId="711c9d080c2bde12" providerId="LiveId" clId="{2543A225-D4AE-4D3F-98A6-EC638BA95151}" dt="2022-10-11T16:03:14.416" v="4706" actId="478"/>
          <ac:picMkLst>
            <pc:docMk/>
            <pc:sldMk cId="600944436" sldId="301"/>
            <ac:picMk id="6" creationId="{CB9FE82C-3E99-5D56-D568-1B3CD9A883DF}"/>
          </ac:picMkLst>
        </pc:picChg>
        <pc:picChg chg="del mod">
          <ac:chgData name="ilias majdi" userId="711c9d080c2bde12" providerId="LiveId" clId="{2543A225-D4AE-4D3F-98A6-EC638BA95151}" dt="2022-10-11T16:02:59.809" v="4703" actId="478"/>
          <ac:picMkLst>
            <pc:docMk/>
            <pc:sldMk cId="600944436" sldId="301"/>
            <ac:picMk id="9" creationId="{60A78A21-1605-E71C-A100-DFA4D5E117DD}"/>
          </ac:picMkLst>
        </pc:picChg>
        <pc:picChg chg="del mod">
          <ac:chgData name="ilias majdi" userId="711c9d080c2bde12" providerId="LiveId" clId="{2543A225-D4AE-4D3F-98A6-EC638BA95151}" dt="2022-10-11T18:09:29.227" v="5836" actId="478"/>
          <ac:picMkLst>
            <pc:docMk/>
            <pc:sldMk cId="600944436" sldId="301"/>
            <ac:picMk id="14" creationId="{1E37F2C5-A91F-0783-7CEC-A661B3070734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19" creationId="{0A23564F-D077-3461-D239-C46176FB9B03}"/>
          </ac:picMkLst>
        </pc:picChg>
        <pc:picChg chg="add del mod topLvl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24" creationId="{598CD099-23EA-A2F8-A84B-38DCF431E7DF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29" creationId="{2C380863-F0CB-8679-2DDF-1A469055F192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34" creationId="{E590BA7E-2206-2ADA-AAE6-33898459A65E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39" creationId="{E70031C6-A736-74BC-8CB4-CDA81D924CE1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44" creationId="{7E3E5CFD-7B1D-1534-AADD-225D3E403351}"/>
          </ac:picMkLst>
        </pc:picChg>
        <pc:picChg chg="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49" creationId="{E7B67500-A2B6-AAA9-5A87-162B23C6B9F7}"/>
          </ac:picMkLst>
        </pc:picChg>
        <pc:picChg chg="add mod">
          <ac:chgData name="ilias majdi" userId="711c9d080c2bde12" providerId="LiveId" clId="{2543A225-D4AE-4D3F-98A6-EC638BA95151}" dt="2022-10-11T20:35:05.809" v="6842" actId="12789"/>
          <ac:picMkLst>
            <pc:docMk/>
            <pc:sldMk cId="600944436" sldId="301"/>
            <ac:picMk id="52" creationId="{370643A5-4C96-F38A-CA2E-858A2AE21937}"/>
          </ac:picMkLst>
        </pc:picChg>
        <pc:picChg chg="add del mod">
          <ac:chgData name="ilias majdi" userId="711c9d080c2bde12" providerId="LiveId" clId="{2543A225-D4AE-4D3F-98A6-EC638BA95151}" dt="2022-10-11T18:09:05.884" v="5832" actId="478"/>
          <ac:picMkLst>
            <pc:docMk/>
            <pc:sldMk cId="600944436" sldId="301"/>
            <ac:picMk id="90" creationId="{C912F1F2-54C5-96A5-1276-1094EA554A55}"/>
          </ac:picMkLst>
        </pc:picChg>
        <pc:picChg chg="add del mod topLvl">
          <ac:chgData name="ilias majdi" userId="711c9d080c2bde12" providerId="LiveId" clId="{2543A225-D4AE-4D3F-98A6-EC638BA95151}" dt="2022-10-11T18:08:49.867" v="5828" actId="478"/>
          <ac:picMkLst>
            <pc:docMk/>
            <pc:sldMk cId="600944436" sldId="301"/>
            <ac:picMk id="91" creationId="{88E59A17-EED7-D48B-147F-808096FE1C55}"/>
          </ac:picMkLst>
        </pc:picChg>
        <pc:picChg chg="add del mod topLvl">
          <ac:chgData name="ilias majdi" userId="711c9d080c2bde12" providerId="LiveId" clId="{2543A225-D4AE-4D3F-98A6-EC638BA95151}" dt="2022-10-11T18:08:23.272" v="5808" actId="478"/>
          <ac:picMkLst>
            <pc:docMk/>
            <pc:sldMk cId="600944436" sldId="301"/>
            <ac:picMk id="93" creationId="{F6804C30-BCD7-0A3F-FD8F-3103FE2BDF52}"/>
          </ac:picMkLst>
        </pc:picChg>
        <pc:picChg chg="add del mod">
          <ac:chgData name="ilias majdi" userId="711c9d080c2bde12" providerId="LiveId" clId="{2543A225-D4AE-4D3F-98A6-EC638BA95151}" dt="2022-10-11T16:38:31.086" v="4984" actId="22"/>
          <ac:picMkLst>
            <pc:docMk/>
            <pc:sldMk cId="600944436" sldId="301"/>
            <ac:picMk id="102" creationId="{5D5142DD-472A-1FE5-72AB-D0FDD355A457}"/>
          </ac:picMkLst>
        </pc:picChg>
        <pc:picChg chg="add del mod">
          <ac:chgData name="ilias majdi" userId="711c9d080c2bde12" providerId="LiveId" clId="{2543A225-D4AE-4D3F-98A6-EC638BA95151}" dt="2022-10-11T16:39:02.459" v="4987" actId="478"/>
          <ac:picMkLst>
            <pc:docMk/>
            <pc:sldMk cId="600944436" sldId="301"/>
            <ac:picMk id="104" creationId="{8AA7EC1F-3878-D025-1054-1027223F4CB8}"/>
          </ac:picMkLst>
        </pc:picChg>
        <pc:picChg chg="add del mod">
          <ac:chgData name="ilias majdi" userId="711c9d080c2bde12" providerId="LiveId" clId="{2543A225-D4AE-4D3F-98A6-EC638BA95151}" dt="2022-10-11T17:28:07.092" v="5799"/>
          <ac:picMkLst>
            <pc:docMk/>
            <pc:sldMk cId="600944436" sldId="301"/>
            <ac:picMk id="115" creationId="{80ECE16B-E9E9-2F24-E2CA-B0475561D5EE}"/>
          </ac:picMkLst>
        </pc:picChg>
        <pc:picChg chg="add 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116" creationId="{17A4B53F-BC8A-736C-7FED-DA2AF4318995}"/>
          </ac:picMkLst>
        </pc:picChg>
        <pc:picChg chg="add 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118" creationId="{7B5AA7A0-3897-FD9F-02F5-2F974A309370}"/>
          </ac:picMkLst>
        </pc:picChg>
        <pc:picChg chg="add mod">
          <ac:chgData name="ilias majdi" userId="711c9d080c2bde12" providerId="LiveId" clId="{2543A225-D4AE-4D3F-98A6-EC638BA95151}" dt="2022-10-11T20:06:22.266" v="6334" actId="1037"/>
          <ac:picMkLst>
            <pc:docMk/>
            <pc:sldMk cId="600944436" sldId="301"/>
            <ac:picMk id="120" creationId="{4CE6FD4C-7A6A-0E4E-915A-3C7BEA2A3CF7}"/>
          </ac:picMkLst>
        </pc:picChg>
        <pc:picChg chg="add mod">
          <ac:chgData name="ilias majdi" userId="711c9d080c2bde12" providerId="LiveId" clId="{2543A225-D4AE-4D3F-98A6-EC638BA95151}" dt="2022-10-11T20:36:24.835" v="6864" actId="1035"/>
          <ac:picMkLst>
            <pc:docMk/>
            <pc:sldMk cId="600944436" sldId="301"/>
            <ac:picMk id="123" creationId="{2002089F-801E-3ED8-74FF-96BB53C1396D}"/>
          </ac:picMkLst>
        </pc:picChg>
        <pc:picChg chg="add mod">
          <ac:chgData name="ilias majdi" userId="711c9d080c2bde12" providerId="LiveId" clId="{2543A225-D4AE-4D3F-98A6-EC638BA95151}" dt="2022-10-11T20:36:24.835" v="6864" actId="1035"/>
          <ac:picMkLst>
            <pc:docMk/>
            <pc:sldMk cId="600944436" sldId="301"/>
            <ac:picMk id="124" creationId="{417A693D-CBCE-8CA4-6C81-021D28DB4DC3}"/>
          </ac:picMkLst>
        </pc:picChg>
        <pc:picChg chg="add del mod">
          <ac:chgData name="ilias majdi" userId="711c9d080c2bde12" providerId="LiveId" clId="{2543A225-D4AE-4D3F-98A6-EC638BA95151}" dt="2022-10-11T19:18:42.921" v="6185" actId="478"/>
          <ac:picMkLst>
            <pc:docMk/>
            <pc:sldMk cId="600944436" sldId="301"/>
            <ac:picMk id="183" creationId="{176847D3-F340-7E0C-8D4F-BD8ED0F8E260}"/>
          </ac:picMkLst>
        </pc:picChg>
        <pc:picChg chg="add del mod">
          <ac:chgData name="ilias majdi" userId="711c9d080c2bde12" providerId="LiveId" clId="{2543A225-D4AE-4D3F-98A6-EC638BA95151}" dt="2022-10-11T20:35:16.594" v="6843" actId="21"/>
          <ac:picMkLst>
            <pc:docMk/>
            <pc:sldMk cId="600944436" sldId="301"/>
            <ac:picMk id="185" creationId="{0FFC3F8A-4790-D664-78A2-B5EDC317925B}"/>
          </ac:picMkLst>
        </pc:picChg>
        <pc:picChg chg="add del mod">
          <ac:chgData name="ilias majdi" userId="711c9d080c2bde12" providerId="LiveId" clId="{2543A225-D4AE-4D3F-98A6-EC638BA95151}" dt="2022-10-11T20:35:16.594" v="6843" actId="21"/>
          <ac:picMkLst>
            <pc:docMk/>
            <pc:sldMk cId="600944436" sldId="301"/>
            <ac:picMk id="187" creationId="{9FBE42AC-56FE-112E-706F-909E1AADC6B0}"/>
          </ac:picMkLst>
        </pc:picChg>
        <pc:picChg chg="add del mod">
          <ac:chgData name="ilias majdi" userId="711c9d080c2bde12" providerId="LiveId" clId="{2543A225-D4AE-4D3F-98A6-EC638BA95151}" dt="2022-10-11T20:35:16.594" v="6843" actId="21"/>
          <ac:picMkLst>
            <pc:docMk/>
            <pc:sldMk cId="600944436" sldId="301"/>
            <ac:picMk id="189" creationId="{D316575A-0DB8-8E26-D120-33AD7E2743B0}"/>
          </ac:picMkLst>
        </pc:picChg>
        <pc:picChg chg="add mod">
          <ac:chgData name="ilias majdi" userId="711c9d080c2bde12" providerId="LiveId" clId="{2543A225-D4AE-4D3F-98A6-EC638BA95151}" dt="2022-10-11T20:36:24.835" v="6864" actId="1035"/>
          <ac:picMkLst>
            <pc:docMk/>
            <pc:sldMk cId="600944436" sldId="301"/>
            <ac:picMk id="209" creationId="{9430EFAF-14AD-38B6-2D18-5E56162BAAB2}"/>
          </ac:picMkLst>
        </pc:picChg>
        <pc:picChg chg="add mod">
          <ac:chgData name="ilias majdi" userId="711c9d080c2bde12" providerId="LiveId" clId="{2543A225-D4AE-4D3F-98A6-EC638BA95151}" dt="2022-10-11T20:36:24.835" v="6864" actId="1035"/>
          <ac:picMkLst>
            <pc:docMk/>
            <pc:sldMk cId="600944436" sldId="301"/>
            <ac:picMk id="210" creationId="{D45C9EC3-B6EB-470F-8E73-1F6DC787C25C}"/>
          </ac:picMkLst>
        </pc:picChg>
        <pc:picChg chg="add mod">
          <ac:chgData name="ilias majdi" userId="711c9d080c2bde12" providerId="LiveId" clId="{2543A225-D4AE-4D3F-98A6-EC638BA95151}" dt="2022-10-11T20:36:24.835" v="6864" actId="1035"/>
          <ac:picMkLst>
            <pc:docMk/>
            <pc:sldMk cId="600944436" sldId="301"/>
            <ac:picMk id="211" creationId="{04617399-88A3-5E8B-D4C2-A90B4252F48C}"/>
          </ac:picMkLst>
        </pc:picChg>
        <pc:cxnChg chg="add mod ord">
          <ac:chgData name="ilias majdi" userId="711c9d080c2bde12" providerId="LiveId" clId="{2543A225-D4AE-4D3F-98A6-EC638BA95151}" dt="2022-10-11T20:36:24.835" v="6864" actId="1035"/>
          <ac:cxnSpMkLst>
            <pc:docMk/>
            <pc:sldMk cId="600944436" sldId="301"/>
            <ac:cxnSpMk id="54" creationId="{59D9F008-C2C5-2B35-10E5-28948418B873}"/>
          </ac:cxnSpMkLst>
        </pc:cxnChg>
        <pc:cxnChg chg="mod">
          <ac:chgData name="ilias majdi" userId="711c9d080c2bde12" providerId="LiveId" clId="{2543A225-D4AE-4D3F-98A6-EC638BA95151}" dt="2022-10-11T18:45:23.698" v="6065" actId="1035"/>
          <ac:cxnSpMkLst>
            <pc:docMk/>
            <pc:sldMk cId="600944436" sldId="301"/>
            <ac:cxnSpMk id="150" creationId="{CDFF0000-FB25-DDBA-5FB2-A946A246773F}"/>
          </ac:cxnSpMkLst>
        </pc:cxnChg>
        <pc:cxnChg chg="mod">
          <ac:chgData name="ilias majdi" userId="711c9d080c2bde12" providerId="LiveId" clId="{2543A225-D4AE-4D3F-98A6-EC638BA95151}" dt="2022-10-11T18:45:23.698" v="6065" actId="1035"/>
          <ac:cxnSpMkLst>
            <pc:docMk/>
            <pc:sldMk cId="600944436" sldId="301"/>
            <ac:cxnSpMk id="153" creationId="{F98EFCA9-91C2-0AA7-42E5-7B4D69192E2D}"/>
          </ac:cxnSpMkLst>
        </pc:cxnChg>
        <pc:cxnChg chg="mod">
          <ac:chgData name="ilias majdi" userId="711c9d080c2bde12" providerId="LiveId" clId="{2543A225-D4AE-4D3F-98A6-EC638BA95151}" dt="2022-10-11T18:45:33.965" v="6078" actId="1037"/>
          <ac:cxnSpMkLst>
            <pc:docMk/>
            <pc:sldMk cId="600944436" sldId="301"/>
            <ac:cxnSpMk id="156" creationId="{56E4C35D-3A7F-4DF8-44FD-E260B074BFE1}"/>
          </ac:cxnSpMkLst>
        </pc:cxnChg>
        <pc:cxnChg chg="add mod">
          <ac:chgData name="ilias majdi" userId="711c9d080c2bde12" providerId="LiveId" clId="{2543A225-D4AE-4D3F-98A6-EC638BA95151}" dt="2022-10-11T20:32:54.293" v="6722" actId="207"/>
          <ac:cxnSpMkLst>
            <pc:docMk/>
            <pc:sldMk cId="600944436" sldId="301"/>
            <ac:cxnSpMk id="159" creationId="{6AE6A56F-6831-BAE4-778D-57DC54E2AAD5}"/>
          </ac:cxnSpMkLst>
        </pc:cxnChg>
        <pc:cxnChg chg="add mod">
          <ac:chgData name="ilias majdi" userId="711c9d080c2bde12" providerId="LiveId" clId="{2543A225-D4AE-4D3F-98A6-EC638BA95151}" dt="2022-10-11T20:32:54.293" v="6722" actId="207"/>
          <ac:cxnSpMkLst>
            <pc:docMk/>
            <pc:sldMk cId="600944436" sldId="301"/>
            <ac:cxnSpMk id="160" creationId="{8E095C72-3050-F744-197D-126840BB5D06}"/>
          </ac:cxnSpMkLst>
        </pc:cxnChg>
        <pc:cxnChg chg="add del mod">
          <ac:chgData name="ilias majdi" userId="711c9d080c2bde12" providerId="LiveId" clId="{2543A225-D4AE-4D3F-98A6-EC638BA95151}" dt="2022-10-11T20:24:20.608" v="6595" actId="478"/>
          <ac:cxnSpMkLst>
            <pc:docMk/>
            <pc:sldMk cId="600944436" sldId="301"/>
            <ac:cxnSpMk id="201" creationId="{0BF05196-5BE0-2E76-BC18-C581C8A69F34}"/>
          </ac:cxnSpMkLst>
        </pc:cxnChg>
        <pc:cxnChg chg="add mod">
          <ac:chgData name="ilias majdi" userId="711c9d080c2bde12" providerId="LiveId" clId="{2543A225-D4AE-4D3F-98A6-EC638BA95151}" dt="2022-10-11T20:36:24.835" v="6864" actId="1035"/>
          <ac:cxnSpMkLst>
            <pc:docMk/>
            <pc:sldMk cId="600944436" sldId="301"/>
            <ac:cxnSpMk id="202" creationId="{CC5E846A-C561-2894-65AF-5CDF63B1B034}"/>
          </ac:cxnSpMkLst>
        </pc:cxnChg>
        <pc:cxnChg chg="add del mod">
          <ac:chgData name="ilias majdi" userId="711c9d080c2bde12" providerId="LiveId" clId="{2543A225-D4AE-4D3F-98A6-EC638BA95151}" dt="2022-10-11T20:34:32.385" v="6834" actId="478"/>
          <ac:cxnSpMkLst>
            <pc:docMk/>
            <pc:sldMk cId="600944436" sldId="301"/>
            <ac:cxnSpMk id="204" creationId="{708B8306-816A-1218-526D-D7A66501DFA7}"/>
          </ac:cxnSpMkLst>
        </pc:cxnChg>
      </pc:sldChg>
      <pc:sldChg chg="addSp delSp modSp add mod modShow">
        <pc:chgData name="ilias majdi" userId="711c9d080c2bde12" providerId="LiveId" clId="{2543A225-D4AE-4D3F-98A6-EC638BA95151}" dt="2022-10-12T09:25:23.564" v="7920" actId="207"/>
        <pc:sldMkLst>
          <pc:docMk/>
          <pc:sldMk cId="1073205096" sldId="302"/>
        </pc:sldMkLst>
        <pc:spChg chg="mod">
          <ac:chgData name="ilias majdi" userId="711c9d080c2bde12" providerId="LiveId" clId="{2543A225-D4AE-4D3F-98A6-EC638BA95151}" dt="2022-10-11T16:57:17.536" v="5599" actId="207"/>
          <ac:spMkLst>
            <pc:docMk/>
            <pc:sldMk cId="1073205096" sldId="302"/>
            <ac:spMk id="2" creationId="{5E992950-CD23-7208-7993-3574EF3ED3B3}"/>
          </ac:spMkLst>
        </pc:spChg>
        <pc:spChg chg="add del mod">
          <ac:chgData name="ilias majdi" userId="711c9d080c2bde12" providerId="LiveId" clId="{2543A225-D4AE-4D3F-98A6-EC638BA95151}" dt="2022-10-12T09:24:12.588" v="7916" actId="478"/>
          <ac:spMkLst>
            <pc:docMk/>
            <pc:sldMk cId="1073205096" sldId="302"/>
            <ac:spMk id="53" creationId="{A8511793-F968-9847-362B-82AA559968F1}"/>
          </ac:spMkLst>
        </pc:spChg>
        <pc:spChg chg="mod">
          <ac:chgData name="ilias majdi" userId="711c9d080c2bde12" providerId="LiveId" clId="{2543A225-D4AE-4D3F-98A6-EC638BA95151}" dt="2022-10-12T09:24:34.528" v="7917" actId="207"/>
          <ac:spMkLst>
            <pc:docMk/>
            <pc:sldMk cId="1073205096" sldId="302"/>
            <ac:spMk id="82" creationId="{E685022A-B146-5E42-C026-55E3BC00A3DD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95" creationId="{2CD93855-C1E1-77C6-6853-15EB54A75F2A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96" creationId="{610988EE-EC19-63C5-A814-66F20E3F5F49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97" creationId="{D798C210-1499-CF02-093F-485AB391ED38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05" creationId="{C6EEF178-F1CC-5B24-3A9D-7566F92CFD94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06" creationId="{D2BF93A8-1ACB-24BF-BA2D-07C62D1A2BCC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07" creationId="{F27081BB-DF67-86BA-BD9A-85C44CD52092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08" creationId="{347A1B27-6AEC-1978-D1A9-7FDF3D020970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09" creationId="{6E5E901E-4A21-B493-E7D0-D8B3F91E1716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10" creationId="{7D2E26EE-69DE-A304-3C5B-E8B2535A4501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11" creationId="{B3723051-C5CA-AFB2-63FE-5E7445C5BEAE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12" creationId="{C92D9A43-869F-ABD4-77C0-2DDF54696AC8}"/>
          </ac:spMkLst>
        </pc:spChg>
        <pc:spChg chg="mod">
          <ac:chgData name="ilias majdi" userId="711c9d080c2bde12" providerId="LiveId" clId="{2543A225-D4AE-4D3F-98A6-EC638BA95151}" dt="2022-10-12T09:25:23.564" v="7920" actId="207"/>
          <ac:spMkLst>
            <pc:docMk/>
            <pc:sldMk cId="1073205096" sldId="302"/>
            <ac:spMk id="113" creationId="{BEF3ED1F-69A4-506C-AE00-FFFA713A925F}"/>
          </ac:spMkLst>
        </pc:spChg>
      </pc:sldChg>
      <pc:sldChg chg="add">
        <pc:chgData name="ilias majdi" userId="711c9d080c2bde12" providerId="LiveId" clId="{2543A225-D4AE-4D3F-98A6-EC638BA95151}" dt="2022-10-11T20:07:16.274" v="6365" actId="2890"/>
        <pc:sldMkLst>
          <pc:docMk/>
          <pc:sldMk cId="2691033424" sldId="303"/>
        </pc:sldMkLst>
      </pc:sldChg>
      <pc:sldChg chg="addSp delSp modSp add mod ord">
        <pc:chgData name="ilias majdi" userId="711c9d080c2bde12" providerId="LiveId" clId="{2543A225-D4AE-4D3F-98A6-EC638BA95151}" dt="2022-10-12T10:12:52.733" v="8673" actId="403"/>
        <pc:sldMkLst>
          <pc:docMk/>
          <pc:sldMk cId="194855120" sldId="304"/>
        </pc:sldMkLst>
        <pc:spChg chg="add del mod">
          <ac:chgData name="ilias majdi" userId="711c9d080c2bde12" providerId="LiveId" clId="{2543A225-D4AE-4D3F-98A6-EC638BA95151}" dt="2022-10-12T08:09:23.238" v="6906" actId="478"/>
          <ac:spMkLst>
            <pc:docMk/>
            <pc:sldMk cId="194855120" sldId="304"/>
            <ac:spMk id="7" creationId="{290F785B-EE23-F644-69FD-925D20D2984F}"/>
          </ac:spMkLst>
        </pc:spChg>
        <pc:spChg chg="add del mod">
          <ac:chgData name="ilias majdi" userId="711c9d080c2bde12" providerId="LiveId" clId="{2543A225-D4AE-4D3F-98A6-EC638BA95151}" dt="2022-10-12T08:09:21.120" v="6905" actId="478"/>
          <ac:spMkLst>
            <pc:docMk/>
            <pc:sldMk cId="194855120" sldId="304"/>
            <ac:spMk id="9" creationId="{B1C14FA5-7B2C-81C9-0733-3DD84C60590E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12" creationId="{09FC9DD4-F460-D0AA-582D-6A5EB7DCC805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53" creationId="{A8511793-F968-9847-362B-82AA559968F1}"/>
          </ac:spMkLst>
        </pc:spChg>
        <pc:spChg chg="add mod">
          <ac:chgData name="ilias majdi" userId="711c9d080c2bde12" providerId="LiveId" clId="{2543A225-D4AE-4D3F-98A6-EC638BA95151}" dt="2022-10-12T10:09:10.789" v="8621" actId="14100"/>
          <ac:spMkLst>
            <pc:docMk/>
            <pc:sldMk cId="194855120" sldId="304"/>
            <ac:spMk id="55" creationId="{BFBAC8CA-7D77-C4D7-D6C5-79C7957BEF82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69" creationId="{B1DAAE1A-033E-C9E6-4A0D-F91E0F28A128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70" creationId="{693A8672-382D-070F-CEDD-F7ED1B4AD883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73" creationId="{ED47A1B6-51D4-DC68-D6A6-7CBECABA09F1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74" creationId="{0E52F5AB-8E40-748D-860B-B03E262C8E47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77" creationId="{CD9C4E0D-1442-080F-A8CB-1C3521EA6632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78" creationId="{DB632018-A730-40C1-F39A-60CABFDC45A0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81" creationId="{46F13E5B-1AB3-A008-9B7C-FD9EE3D1DAB2}"/>
          </ac:spMkLst>
        </pc:spChg>
        <pc:spChg chg="del mod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82" creationId="{E685022A-B146-5E42-C026-55E3BC00A3DD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83" creationId="{D6A2CAC7-A02F-0AAB-5FF3-83722F8A87D3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86" creationId="{27A6D803-A986-2AF5-1F36-C30A4D5A7DEC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87" creationId="{B93BF725-4A97-B1C0-082A-8F12246F8B08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0" creationId="{865766D3-D3EE-228C-E477-0748D9E60E91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1" creationId="{68386704-0897-4CE8-7E7A-4FEC6D02D4AD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4" creationId="{A1A40E20-0D12-E772-5541-7B7591D4F5FC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5" creationId="{3209F94D-4979-4C16-464B-368CACBBE071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8" creationId="{80607EFE-2711-2A8F-D822-2F99F339ADE8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99" creationId="{C794A25C-0D57-E198-84B0-A4ABEB18177B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02" creationId="{43988886-1B2A-6CB1-CE76-D6C4CD30E111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03" creationId="{926E9C1C-B2ED-12A2-C3D1-B19B9C8AE04B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06" creationId="{E7387F78-DC39-5225-2279-FD1D7C3022DA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07" creationId="{E252295A-4D10-1515-1A2C-8C6C470BC262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108" creationId="{78B09E0B-ECF0-8BC1-0052-080444349976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13" creationId="{64F9C75F-F3E4-E6F2-D561-4D48577215F2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22" creationId="{79BB88CB-390C-69F9-0071-96839D62606D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2" creationId="{0A796EA5-5BE5-787B-45FF-0A76DD756971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3" creationId="{77D85E4D-E1DD-BAAD-5936-48E823CE1636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4" creationId="{0D216741-7C34-CD79-2303-106D8D02C191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5" creationId="{16823EE7-2458-429C-1840-3032404EAF06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6" creationId="{98944088-4B44-EF2D-2D7B-63F67395ABCC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7" creationId="{746A4B88-9599-286A-C0DB-33C6C8BC9F72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8" creationId="{9B064F99-098A-B76B-2F66-DDCC6B89177C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69" creationId="{E8D04821-6359-2491-FF5B-3CADC1DD80CF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78" creationId="{11F3F721-8352-A407-9FE5-2C6B01DB9ED3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79" creationId="{DA21BD66-0C9A-5663-C34E-2F0C41546336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0" creationId="{5169B00C-19B0-84A4-E5A2-43B887168F7A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1" creationId="{7C769835-4FEE-EEA3-6B81-6D0693BB2725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2" creationId="{B94192BB-7755-DCFB-8146-94197FF26049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4" creationId="{8F5D6B79-6F7F-6940-2C4C-0923049109A2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5" creationId="{333DDA2E-E827-2DEE-E7B8-B7D4C0E42959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7" creationId="{AA55CCB7-FDCD-EB43-0552-D4D21110A9ED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88" creationId="{2FBE863B-1846-146B-C504-5EFB25C30ECC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93" creationId="{E992E4DB-A589-E015-8101-044D5070BD75}"/>
          </ac:spMkLst>
        </pc:spChg>
        <pc:spChg chg="del mod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95" creationId="{7F98ECFB-C029-A39E-68FC-9B7F513E767A}"/>
          </ac:spMkLst>
        </pc:spChg>
        <pc:spChg chg="del mod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196" creationId="{85A3BD58-5FDB-5B30-5A67-A8A54D90768C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197" creationId="{EC16FD41-40AC-0CF4-5FE7-3C7BE10A215C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198" creationId="{D2E394D9-7BE0-F379-C5B8-51EF7B0A949C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199" creationId="{A839D4E5-D024-AE80-B2F8-90C8FFF0A3D8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00" creationId="{1B6867F4-C934-5863-FCC1-6F3A75C8A573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01" creationId="{7D26013F-5C16-C09C-529C-08E7F54BC964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03" creationId="{978C3AB4-2CAD-79CD-49CA-42EFF51CD37B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04" creationId="{DEE50D09-77BD-64B7-539F-48E246FF08AB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05" creationId="{F3A46509-0677-8560-B8CF-4DED6370F2EF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206" creationId="{845A8F7F-CF9A-B254-D31D-A24DF9796276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207" creationId="{084D5263-C685-EF3A-FC75-C0F760EE2F4B}"/>
          </ac:spMkLst>
        </pc:spChg>
        <pc:spChg chg="del">
          <ac:chgData name="ilias majdi" userId="711c9d080c2bde12" providerId="LiveId" clId="{2543A225-D4AE-4D3F-98A6-EC638BA95151}" dt="2022-10-12T07:48:29.595" v="6901" actId="21"/>
          <ac:spMkLst>
            <pc:docMk/>
            <pc:sldMk cId="194855120" sldId="304"/>
            <ac:spMk id="208" creationId="{32EED193-5B95-0F7F-E389-2F2E14B658AE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12" creationId="{2607CE7C-5A70-C4BD-778B-6AA8C376D385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14" creationId="{58CE6729-936E-FFDC-1BD0-83CC16EDC26E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15" creationId="{49C84A03-4C82-F626-CCFF-62A250894FB3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18" creationId="{410B8E58-23DE-8B3F-F6D5-31A84393CF16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19" creationId="{970BA531-A784-D4BA-F3F8-81C0355F4D9E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3" creationId="{BD9A187A-28F2-817B-CB31-24715599E9B0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5" creationId="{C88687B4-92F4-EFB2-607D-A81F9001008E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6" creationId="{B58880B3-9CE9-D1DB-A840-2ECA1CD08D5B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7" creationId="{EA432247-8D4B-DE30-4A74-4E6569BE6394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8" creationId="{814CB42D-5442-CC73-723B-31DA63615642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29" creationId="{A85265D9-74D3-8AFA-10BE-EF50D467D8B6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30" creationId="{13F0C544-1D4F-4027-B283-B02E0D6712DC}"/>
          </ac:spMkLst>
        </pc:spChg>
        <pc:spChg chg="mod">
          <ac:chgData name="ilias majdi" userId="711c9d080c2bde12" providerId="LiveId" clId="{2543A225-D4AE-4D3F-98A6-EC638BA95151}" dt="2022-10-12T08:08:37.912" v="6902"/>
          <ac:spMkLst>
            <pc:docMk/>
            <pc:sldMk cId="194855120" sldId="304"/>
            <ac:spMk id="233" creationId="{8E2A420B-5961-61D8-4657-7C9FB0B02293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36" creationId="{D700C098-89A5-8E21-ED22-DEBC0C986264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37" creationId="{A9903ED8-A45D-6C39-E1E5-86C13E14350D}"/>
          </ac:spMkLst>
        </pc:spChg>
        <pc:spChg chg="add del mod">
          <ac:chgData name="ilias majdi" userId="711c9d080c2bde12" providerId="LiveId" clId="{2543A225-D4AE-4D3F-98A6-EC638BA95151}" dt="2022-10-12T08:09:00.534" v="6903" actId="21"/>
          <ac:spMkLst>
            <pc:docMk/>
            <pc:sldMk cId="194855120" sldId="304"/>
            <ac:spMk id="238" creationId="{65AF5F1B-4768-3481-D720-C9464E3B0896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242" creationId="{42F90F62-1C6E-E7F5-149F-DE010D3A383E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57" creationId="{33287895-17EF-1AB9-E8BF-1AD33E50B019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58" creationId="{4FC43737-DE97-778C-6265-2AE4AFFF1415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61" creationId="{6FCD44F5-3CDA-BA8F-2847-E4CB8369F23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62" creationId="{17268783-90BA-5A4C-F153-C79BEB91DDB2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65" creationId="{98FA5731-F466-F2AC-CE34-303915D8F977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66" creationId="{3B07F945-1B8E-9A50-2A7C-F3B72E40FD14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69" creationId="{5AD4E9D6-00DD-FD6F-80E7-5C90A8BF3F0F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70" creationId="{B769C96B-DDFE-44BD-E083-1D37DB7F1345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73" creationId="{CD8B5EF5-1931-2D6E-EF4B-3922089A6F2C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74" creationId="{A80165D9-CBB8-4445-2ADF-169F3F2C4123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77" creationId="{5562035E-2ECA-2415-6AD3-0DFAA775141C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78" creationId="{EAED28C9-E05F-632E-A526-1A4D280F7BAC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81" creationId="{349EAD50-84DA-10E9-FE37-6A94681B5FE0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82" creationId="{AEA24FA1-235A-6574-B7D2-BBBA4D67731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85" creationId="{9A443DDB-F4B5-7FE7-2C49-B242FA1C17D5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86" creationId="{260921CC-EAEF-8D86-830D-67BE2D79B349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89" creationId="{B9C55CA5-D6DC-5720-4447-24790C98994D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90" creationId="{06B00072-5C88-0D95-1D12-1FFB262F9C23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93" creationId="{D203200F-117E-4D80-2FC5-9774ED1B4066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294" creationId="{B13E142E-EE39-3B80-70B8-51E350C87092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295" creationId="{0D4BB02F-50B0-42FA-3219-15BC7E569CD4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00" creationId="{4FA0D48F-3D8D-FE76-EEA3-0503141A836A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08" creationId="{C1983331-C607-61A5-EFD4-197E178791D0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09" creationId="{EDA913B9-503C-FFBE-B951-4EABF1F9BA1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0" creationId="{FADF9EA2-E098-68D6-A729-9717D68815ED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1" creationId="{A25DF4B0-BCA5-D480-9DDD-5B32DE9EFB4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3" creationId="{07FF4209-6C7A-5467-61FE-BAB4F6F94AB9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4" creationId="{EB19CC6D-7628-E9E4-7799-F8D4241EF0C2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6" creationId="{CA3254C6-85AC-D1FD-2AC2-CB5C90CB623B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7" creationId="{30D12C2F-5A47-EB95-8DA7-27B091C2EB2C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19" creationId="{0C1D83C2-DDB2-2275-F3D7-356A219B2FCF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20" creationId="{93503735-CDBD-D772-717B-C0F3A103ECD8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1" creationId="{07149555-0828-6ABF-8925-F37909F1D3C4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2" creationId="{4D996B51-04FC-0C20-26E7-15D5E18C8CC5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3" creationId="{5A659CAC-D818-7C97-810D-839B5DDECD82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4" creationId="{C4B07934-31DA-CF55-579B-2915D189E78A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5" creationId="{28FE0142-01FA-1E87-9FCF-35C492637900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6" creationId="{DF45D5EC-B733-296F-2B1F-893A6BE1C9ED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7" creationId="{B3B17EE4-6047-81C8-0509-15DCF63B1BAF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28" creationId="{2F958E17-0657-981E-6AC8-5D50EEA4C3C4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30" creationId="{BBDA2624-75F9-282B-E900-84F03EB0038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31" creationId="{B566B0A4-0B92-1520-826D-9D73F79CA4D3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34" creationId="{CDBA175B-CB6A-295F-DC38-0F310DB0194E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35" creationId="{B7DDBA43-D483-D39D-8CDD-70A660A3455C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39" creationId="{33166D56-DBEE-CD09-99D6-E1BC6C594256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1" creationId="{60A615E1-754A-29E4-5265-D79814E0B97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2" creationId="{E8186EB8-CD4E-F858-CCB1-AB8DB3BF9351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3" creationId="{6B7E390E-7928-DF1F-8F54-6829B95494D2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4" creationId="{1C263FF8-109E-F65A-A77C-8417C5A2C793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5" creationId="{C3BFD5DE-BDCC-9F6B-287F-21B0110E5490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46" creationId="{F6A41239-E615-6895-7F8A-AD3E9EF71AE5}"/>
          </ac:spMkLst>
        </pc:spChg>
        <pc:spChg chg="mod">
          <ac:chgData name="ilias majdi" userId="711c9d080c2bde12" providerId="LiveId" clId="{2543A225-D4AE-4D3F-98A6-EC638BA95151}" dt="2022-10-12T08:09:54.299" v="6911"/>
          <ac:spMkLst>
            <pc:docMk/>
            <pc:sldMk cId="194855120" sldId="304"/>
            <ac:spMk id="349" creationId="{A4225F44-F703-F26A-DA2B-0B5555F69EC5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52" creationId="{71318D9F-218D-DD33-FDF5-76D6831160BA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53" creationId="{B99C10F2-7419-511E-7D02-C8A2609B550D}"/>
          </ac:spMkLst>
        </pc:spChg>
        <pc:spChg chg="add del mod">
          <ac:chgData name="ilias majdi" userId="711c9d080c2bde12" providerId="LiveId" clId="{2543A225-D4AE-4D3F-98A6-EC638BA95151}" dt="2022-10-12T08:09:59.635" v="6912"/>
          <ac:spMkLst>
            <pc:docMk/>
            <pc:sldMk cId="194855120" sldId="304"/>
            <ac:spMk id="354" creationId="{EDD0706A-A4B0-8DE2-1B13-7E5022DE8303}"/>
          </ac:spMkLst>
        </pc:spChg>
        <pc:spChg chg="add mod">
          <ac:chgData name="ilias majdi" userId="711c9d080c2bde12" providerId="LiveId" clId="{2543A225-D4AE-4D3F-98A6-EC638BA95151}" dt="2022-10-12T08:10:40.467" v="6935" actId="1035"/>
          <ac:spMkLst>
            <pc:docMk/>
            <pc:sldMk cId="194855120" sldId="304"/>
            <ac:spMk id="358" creationId="{8CF58F7F-5EFA-582C-B045-F24790A7F4E7}"/>
          </ac:spMkLst>
        </pc:spChg>
        <pc:spChg chg="mod">
          <ac:chgData name="ilias majdi" userId="711c9d080c2bde12" providerId="LiveId" clId="{2543A225-D4AE-4D3F-98A6-EC638BA95151}" dt="2022-10-12T09:08:53.359" v="7752" actId="115"/>
          <ac:spMkLst>
            <pc:docMk/>
            <pc:sldMk cId="194855120" sldId="304"/>
            <ac:spMk id="373" creationId="{6E2DB46A-A71B-3947-6739-008C8E471F18}"/>
          </ac:spMkLst>
        </pc:spChg>
        <pc:spChg chg="mod">
          <ac:chgData name="ilias majdi" userId="711c9d080c2bde12" providerId="LiveId" clId="{2543A225-D4AE-4D3F-98A6-EC638BA95151}" dt="2022-10-12T09:08:53.359" v="7752" actId="115"/>
          <ac:spMkLst>
            <pc:docMk/>
            <pc:sldMk cId="194855120" sldId="304"/>
            <ac:spMk id="374" creationId="{6962B2A6-C1BD-8122-0BD2-A230D1510194}"/>
          </ac:spMkLst>
        </pc:spChg>
        <pc:spChg chg="mod topLvl">
          <ac:chgData name="ilias majdi" userId="711c9d080c2bde12" providerId="LiveId" clId="{2543A225-D4AE-4D3F-98A6-EC638BA95151}" dt="2022-10-12T09:09:18.870" v="7760" actId="164"/>
          <ac:spMkLst>
            <pc:docMk/>
            <pc:sldMk cId="194855120" sldId="304"/>
            <ac:spMk id="377" creationId="{4C16481B-0FE4-F7E9-2B69-23F0F7E6547E}"/>
          </ac:spMkLst>
        </pc:spChg>
        <pc:spChg chg="mod topLvl">
          <ac:chgData name="ilias majdi" userId="711c9d080c2bde12" providerId="LiveId" clId="{2543A225-D4AE-4D3F-98A6-EC638BA95151}" dt="2022-10-12T09:09:18.870" v="7760" actId="164"/>
          <ac:spMkLst>
            <pc:docMk/>
            <pc:sldMk cId="194855120" sldId="304"/>
            <ac:spMk id="378" creationId="{4C8D89E0-D9CE-2AC6-410F-D54D631A07FF}"/>
          </ac:spMkLst>
        </pc:spChg>
        <pc:spChg chg="mod">
          <ac:chgData name="ilias majdi" userId="711c9d080c2bde12" providerId="LiveId" clId="{2543A225-D4AE-4D3F-98A6-EC638BA95151}" dt="2022-10-12T09:08:23.350" v="7747" actId="165"/>
          <ac:spMkLst>
            <pc:docMk/>
            <pc:sldMk cId="194855120" sldId="304"/>
            <ac:spMk id="381" creationId="{D8A23591-4C11-0A0C-CC66-2F77A02CF9CE}"/>
          </ac:spMkLst>
        </pc:spChg>
        <pc:spChg chg="mod">
          <ac:chgData name="ilias majdi" userId="711c9d080c2bde12" providerId="LiveId" clId="{2543A225-D4AE-4D3F-98A6-EC638BA95151}" dt="2022-10-12T09:08:23.350" v="7747" actId="165"/>
          <ac:spMkLst>
            <pc:docMk/>
            <pc:sldMk cId="194855120" sldId="304"/>
            <ac:spMk id="382" creationId="{430A7F17-12DF-9B68-E6FF-4D5B09203CA7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85" creationId="{2C3A33C3-30AF-FA40-754C-CE35C6F7299F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86" creationId="{AEB0423E-3C6E-CFAE-F30D-A954E6EC461D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89" creationId="{76EFB430-F804-1425-1EC5-F0F7C389F2BC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90" creationId="{CB95017B-B23F-2879-4614-EA97CD1BB595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93" creationId="{D535449C-6641-53E6-2D81-5312A2A79BF5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94" creationId="{197D9A61-C5DF-0199-65A9-E24BBBC2AD7C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97" creationId="{84116ABF-54B7-EBF5-5E13-4F17755767C4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398" creationId="{9D7A3FE0-0BD3-F53D-5A6B-9CEC0F6A66AE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01" creationId="{658700AB-46A8-AEF8-7CAE-56F31F0353E4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02" creationId="{E7D29166-3C7C-EFF4-32B4-393E9A932A2D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05" creationId="{2CD4522B-42B3-3214-D245-CFB6BEE93D68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06" creationId="{BE0CC026-0935-0577-DFBB-62218FD9FA06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09" creationId="{315044B7-1940-D3A7-D4E8-5FE62C8CA166}"/>
          </ac:spMkLst>
        </pc:spChg>
        <pc:spChg chg="mod">
          <ac:chgData name="ilias majdi" userId="711c9d080c2bde12" providerId="LiveId" clId="{2543A225-D4AE-4D3F-98A6-EC638BA95151}" dt="2022-10-12T09:07:17.572" v="7743" actId="165"/>
          <ac:spMkLst>
            <pc:docMk/>
            <pc:sldMk cId="194855120" sldId="304"/>
            <ac:spMk id="410" creationId="{3660C7EC-4B6E-553A-0E70-F025131E2CC4}"/>
          </ac:spMkLst>
        </pc:spChg>
        <pc:spChg chg="add mod ord topLvl">
          <ac:chgData name="ilias majdi" userId="711c9d080c2bde12" providerId="LiveId" clId="{2543A225-D4AE-4D3F-98A6-EC638BA95151}" dt="2022-10-12T09:10:39.720" v="7771" actId="1036"/>
          <ac:spMkLst>
            <pc:docMk/>
            <pc:sldMk cId="194855120" sldId="304"/>
            <ac:spMk id="416" creationId="{D1B39149-5DAB-C4FD-B249-3929BFFB5798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17" creationId="{C840ACE0-88FC-2FDD-5D89-0C40A264BCFD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18" creationId="{5050BEA6-C942-DCFC-D5F8-9708FCF7CA86}"/>
          </ac:spMkLst>
        </pc:spChg>
        <pc:spChg chg="add del mod">
          <ac:chgData name="ilias majdi" userId="711c9d080c2bde12" providerId="LiveId" clId="{2543A225-D4AE-4D3F-98A6-EC638BA95151}" dt="2022-10-12T09:13:05.074" v="7877" actId="478"/>
          <ac:spMkLst>
            <pc:docMk/>
            <pc:sldMk cId="194855120" sldId="304"/>
            <ac:spMk id="419" creationId="{0B1678CB-4F79-99CE-7270-F881C74CB33B}"/>
          </ac:spMkLst>
        </pc:spChg>
        <pc:spChg chg="add del mod">
          <ac:chgData name="ilias majdi" userId="711c9d080c2bde12" providerId="LiveId" clId="{2543A225-D4AE-4D3F-98A6-EC638BA95151}" dt="2022-10-12T09:13:22.978" v="7884" actId="478"/>
          <ac:spMkLst>
            <pc:docMk/>
            <pc:sldMk cId="194855120" sldId="304"/>
            <ac:spMk id="420" creationId="{42CE388F-9F7C-89F2-7443-87F5674A371B}"/>
          </ac:spMkLst>
        </pc:spChg>
        <pc:spChg chg="add del mod">
          <ac:chgData name="ilias majdi" userId="711c9d080c2bde12" providerId="LiveId" clId="{2543A225-D4AE-4D3F-98A6-EC638BA95151}" dt="2022-10-12T09:29:23.920" v="8017" actId="478"/>
          <ac:spMkLst>
            <pc:docMk/>
            <pc:sldMk cId="194855120" sldId="304"/>
            <ac:spMk id="421" creationId="{A96C7098-A285-9F70-100C-8A251A07531F}"/>
          </ac:spMkLst>
        </pc:spChg>
        <pc:spChg chg="add del mod">
          <ac:chgData name="ilias majdi" userId="711c9d080c2bde12" providerId="LiveId" clId="{2543A225-D4AE-4D3F-98A6-EC638BA95151}" dt="2022-10-12T09:13:05.944" v="7878" actId="478"/>
          <ac:spMkLst>
            <pc:docMk/>
            <pc:sldMk cId="194855120" sldId="304"/>
            <ac:spMk id="422" creationId="{9ABB2050-73FA-39DF-4E84-9D5D61F7DEAC}"/>
          </ac:spMkLst>
        </pc:spChg>
        <pc:spChg chg="add del mod">
          <ac:chgData name="ilias majdi" userId="711c9d080c2bde12" providerId="LiveId" clId="{2543A225-D4AE-4D3F-98A6-EC638BA95151}" dt="2022-10-12T09:13:23.770" v="7885" actId="478"/>
          <ac:spMkLst>
            <pc:docMk/>
            <pc:sldMk cId="194855120" sldId="304"/>
            <ac:spMk id="423" creationId="{8DE23B27-E843-0F7E-33D3-F7253E87034C}"/>
          </ac:spMkLst>
        </pc:spChg>
        <pc:spChg chg="add del mod">
          <ac:chgData name="ilias majdi" userId="711c9d080c2bde12" providerId="LiveId" clId="{2543A225-D4AE-4D3F-98A6-EC638BA95151}" dt="2022-10-12T09:29:24.573" v="8018" actId="478"/>
          <ac:spMkLst>
            <pc:docMk/>
            <pc:sldMk cId="194855120" sldId="304"/>
            <ac:spMk id="424" creationId="{53CEE133-4ADF-AF21-AB36-0C51041C1B39}"/>
          </ac:spMkLst>
        </pc:spChg>
        <pc:spChg chg="add del mod">
          <ac:chgData name="ilias majdi" userId="711c9d080c2bde12" providerId="LiveId" clId="{2543A225-D4AE-4D3F-98A6-EC638BA95151}" dt="2022-10-12T09:29:26.025" v="8019" actId="478"/>
          <ac:spMkLst>
            <pc:docMk/>
            <pc:sldMk cId="194855120" sldId="304"/>
            <ac:spMk id="425" creationId="{64893CD0-4DDB-8FE0-1899-DCC2DBE0ACD3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26" creationId="{3EFE961D-EAEC-E935-1482-24F3FFAE3B5E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27" creationId="{51F912B7-A831-D238-9592-0B1BD98A9D23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28" creationId="{0CC37529-7D2C-A65A-2440-889ABE2F35B7}"/>
          </ac:spMkLst>
        </pc:spChg>
        <pc:spChg chg="add mod ord topLvl">
          <ac:chgData name="ilias majdi" userId="711c9d080c2bde12" providerId="LiveId" clId="{2543A225-D4AE-4D3F-98A6-EC638BA95151}" dt="2022-10-12T09:10:39.720" v="7771" actId="1036"/>
          <ac:spMkLst>
            <pc:docMk/>
            <pc:sldMk cId="194855120" sldId="304"/>
            <ac:spMk id="429" creationId="{C4D92C75-21C4-8B3B-75D8-1F0803447245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30" creationId="{67D19A9C-C46F-7D87-38C9-74EF14E741C8}"/>
          </ac:spMkLst>
        </pc:spChg>
        <pc:spChg chg="add mod ord topLvl">
          <ac:chgData name="ilias majdi" userId="711c9d080c2bde12" providerId="LiveId" clId="{2543A225-D4AE-4D3F-98A6-EC638BA95151}" dt="2022-10-12T09:10:45.709" v="7772" actId="408"/>
          <ac:spMkLst>
            <pc:docMk/>
            <pc:sldMk cId="194855120" sldId="304"/>
            <ac:spMk id="431" creationId="{0DB2A698-D40A-8F99-D850-3FC337BB2A11}"/>
          </ac:spMkLst>
        </pc:spChg>
        <pc:spChg chg="add mod ord topLvl">
          <ac:chgData name="ilias majdi" userId="711c9d080c2bde12" providerId="LiveId" clId="{2543A225-D4AE-4D3F-98A6-EC638BA95151}" dt="2022-10-12T09:11:01.277" v="7774" actId="12788"/>
          <ac:spMkLst>
            <pc:docMk/>
            <pc:sldMk cId="194855120" sldId="304"/>
            <ac:spMk id="432" creationId="{17896412-296E-8E5E-75DB-86AA02173C0A}"/>
          </ac:spMkLst>
        </pc:spChg>
        <pc:spChg chg="add mod">
          <ac:chgData name="ilias majdi" userId="711c9d080c2bde12" providerId="LiveId" clId="{2543A225-D4AE-4D3F-98A6-EC638BA95151}" dt="2022-10-12T09:05:32.956" v="7710" actId="571"/>
          <ac:spMkLst>
            <pc:docMk/>
            <pc:sldMk cId="194855120" sldId="304"/>
            <ac:spMk id="437" creationId="{AADD990B-E8D2-661C-C674-5F5A8AE03839}"/>
          </ac:spMkLst>
        </pc:spChg>
        <pc:spChg chg="add del mod">
          <ac:chgData name="ilias majdi" userId="711c9d080c2bde12" providerId="LiveId" clId="{2543A225-D4AE-4D3F-98A6-EC638BA95151}" dt="2022-10-12T10:09:56.856" v="8626" actId="478"/>
          <ac:spMkLst>
            <pc:docMk/>
            <pc:sldMk cId="194855120" sldId="304"/>
            <ac:spMk id="442" creationId="{A9F86540-C3F1-4576-DB97-C801BE656B20}"/>
          </ac:spMkLst>
        </pc:spChg>
        <pc:spChg chg="add del mod">
          <ac:chgData name="ilias majdi" userId="711c9d080c2bde12" providerId="LiveId" clId="{2543A225-D4AE-4D3F-98A6-EC638BA95151}" dt="2022-10-12T09:29:15.578" v="8015" actId="478"/>
          <ac:spMkLst>
            <pc:docMk/>
            <pc:sldMk cId="194855120" sldId="304"/>
            <ac:spMk id="443" creationId="{A6BA22F7-BEAA-68D6-67AB-2E3127474978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44" creationId="{0DC036D4-A3A7-0A14-A5BB-ED746A798EAB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45" creationId="{1AEE0425-D67A-B88C-B4D4-9A99FAF5862F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46" creationId="{76FEAB04-7DFC-95C8-2FEA-28A82F02F9D6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47" creationId="{95E95A37-DD14-A7E9-4F91-386F6CEA9E7A}"/>
          </ac:spMkLst>
        </pc:spChg>
        <pc:spChg chg="add mod">
          <ac:chgData name="ilias majdi" userId="711c9d080c2bde12" providerId="LiveId" clId="{2543A225-D4AE-4D3F-98A6-EC638BA95151}" dt="2022-10-12T10:12:52.733" v="8673" actId="403"/>
          <ac:spMkLst>
            <pc:docMk/>
            <pc:sldMk cId="194855120" sldId="304"/>
            <ac:spMk id="448" creationId="{0642C27A-2FDA-07BD-0D1D-DDD0FA177906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49" creationId="{6122D50B-4741-DB7E-4D4A-1111F4666197}"/>
          </ac:spMkLst>
        </pc:spChg>
        <pc:spChg chg="add mod">
          <ac:chgData name="ilias majdi" userId="711c9d080c2bde12" providerId="LiveId" clId="{2543A225-D4AE-4D3F-98A6-EC638BA95151}" dt="2022-10-12T10:09:38.821" v="8623" actId="108"/>
          <ac:spMkLst>
            <pc:docMk/>
            <pc:sldMk cId="194855120" sldId="304"/>
            <ac:spMk id="450" creationId="{30DE6BD1-8F1A-2BAC-25D0-9792F5B24C90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2" creationId="{37392C10-29FC-9486-327E-84953AFF8EF9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3" creationId="{81F03AF3-4F51-2D10-6F84-3EC96CB58675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4" creationId="{C39ED25F-E8BF-A5FA-5C8D-D06A0D78E1D5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5" creationId="{EE79AF47-41D8-FF1F-F060-192F0BB4B080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6" creationId="{15B336C9-279A-92D4-E9FE-833CB24076C2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7" creationId="{3BDAB8C5-2F81-C2EE-CD82-B31B915E085D}"/>
          </ac:spMkLst>
        </pc:spChg>
        <pc:spChg chg="add del mod">
          <ac:chgData name="ilias majdi" userId="711c9d080c2bde12" providerId="LiveId" clId="{2543A225-D4AE-4D3F-98A6-EC638BA95151}" dt="2022-10-12T09:16:16.730" v="7901"/>
          <ac:spMkLst>
            <pc:docMk/>
            <pc:sldMk cId="194855120" sldId="304"/>
            <ac:spMk id="458" creationId="{1BEDDE94-C8BE-02F5-544C-11C84376E69E}"/>
          </ac:spMkLst>
        </pc:spChg>
        <pc:spChg chg="add del mod ord">
          <ac:chgData name="ilias majdi" userId="711c9d080c2bde12" providerId="LiveId" clId="{2543A225-D4AE-4D3F-98A6-EC638BA95151}" dt="2022-10-12T09:28:33.372" v="7975" actId="478"/>
          <ac:spMkLst>
            <pc:docMk/>
            <pc:sldMk cId="194855120" sldId="304"/>
            <ac:spMk id="459" creationId="{F8ABAF64-FA88-ECFB-907C-2342471397A3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4" creationId="{AA977FE3-7737-A963-5277-663AB3AC87ED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5" creationId="{4E3A3BF3-8F03-117D-7A5C-999DE82E74C0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6" creationId="{FE15C33F-51A2-1115-5EC1-00675F680455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7" creationId="{43CF57B9-7BEB-D4A5-51AB-296471394AEB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8" creationId="{71EAFC41-9D1C-7D25-03ED-439A4ADF4DF2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79" creationId="{CC5CEE9F-D332-3FCC-A308-AE4FEE8A8308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80" creationId="{C0590BCE-516A-C3D6-67E7-7D00A2C86F05}"/>
          </ac:spMkLst>
        </pc:spChg>
        <pc:spChg chg="mod">
          <ac:chgData name="ilias majdi" userId="711c9d080c2bde12" providerId="LiveId" clId="{2543A225-D4AE-4D3F-98A6-EC638BA95151}" dt="2022-10-12T09:31:58.078" v="8145"/>
          <ac:spMkLst>
            <pc:docMk/>
            <pc:sldMk cId="194855120" sldId="304"/>
            <ac:spMk id="481" creationId="{C936A4C5-612D-7525-6A35-65C6630D502E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88" creationId="{19E9EFFB-E7E8-B0CF-E516-50FB78D233C7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89" creationId="{228DE2D6-31FF-B0BE-E807-96FF10F3E289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0" creationId="{1B75BE76-B79C-1B7D-C0B9-75A6148E610E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1" creationId="{00AFE29A-2449-41E7-6BAE-A136E64963CB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2" creationId="{B479FBF6-478A-AFD6-3AEC-7672F2D14083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3" creationId="{EB29E85D-BA20-0146-CAC5-6B729E85A530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4" creationId="{75896589-C810-8734-FAE1-E73484289467}"/>
          </ac:spMkLst>
        </pc:spChg>
        <pc:spChg chg="mod">
          <ac:chgData name="ilias majdi" userId="711c9d080c2bde12" providerId="LiveId" clId="{2543A225-D4AE-4D3F-98A6-EC638BA95151}" dt="2022-10-12T09:32:01.673" v="8147"/>
          <ac:spMkLst>
            <pc:docMk/>
            <pc:sldMk cId="194855120" sldId="304"/>
            <ac:spMk id="495" creationId="{F6E9424F-8FBF-E875-D990-73E5D6650CF6}"/>
          </ac:spMkLst>
        </pc:spChg>
        <pc:spChg chg="del mod topLvl">
          <ac:chgData name="ilias majdi" userId="711c9d080c2bde12" providerId="LiveId" clId="{2543A225-D4AE-4D3F-98A6-EC638BA95151}" dt="2022-10-12T09:39:49.118" v="8186" actId="478"/>
          <ac:spMkLst>
            <pc:docMk/>
            <pc:sldMk cId="194855120" sldId="304"/>
            <ac:spMk id="498" creationId="{184D57E7-0314-4E4E-4319-7275469C8670}"/>
          </ac:spMkLst>
        </pc:spChg>
        <pc:spChg chg="mod">
          <ac:chgData name="ilias majdi" userId="711c9d080c2bde12" providerId="LiveId" clId="{2543A225-D4AE-4D3F-98A6-EC638BA95151}" dt="2022-10-12T09:37:23.577" v="8166"/>
          <ac:spMkLst>
            <pc:docMk/>
            <pc:sldMk cId="194855120" sldId="304"/>
            <ac:spMk id="501" creationId="{9EFA3009-B848-FE0F-6179-68F41CFA4785}"/>
          </ac:spMkLst>
        </pc:spChg>
        <pc:spChg chg="del mod">
          <ac:chgData name="ilias majdi" userId="711c9d080c2bde12" providerId="LiveId" clId="{2543A225-D4AE-4D3F-98A6-EC638BA95151}" dt="2022-10-12T10:11:20.206" v="8644" actId="478"/>
          <ac:spMkLst>
            <pc:docMk/>
            <pc:sldMk cId="194855120" sldId="304"/>
            <ac:spMk id="508" creationId="{8570A06A-F03B-0CA4-A087-0934A8A5FAC0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09" creationId="{424A79B2-BC41-970F-829A-45E9F3F9AC07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10" creationId="{FC77AD76-D9CB-6634-3CCC-ADE034924FCC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11" creationId="{F1D5E383-9EAA-6637-8E5B-D2A321510516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12" creationId="{EEB25320-AA13-68EF-62ED-E664276BDC98}"/>
          </ac:spMkLst>
        </pc:spChg>
        <pc:spChg chg="mod">
          <ac:chgData name="ilias majdi" userId="711c9d080c2bde12" providerId="LiveId" clId="{2543A225-D4AE-4D3F-98A6-EC638BA95151}" dt="2022-10-12T10:12:31.548" v="8663" actId="403"/>
          <ac:spMkLst>
            <pc:docMk/>
            <pc:sldMk cId="194855120" sldId="304"/>
            <ac:spMk id="513" creationId="{FE1F4123-7017-09C7-A78D-21091490F2CA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14" creationId="{949B0347-0450-6A74-3FF4-F63DE05F52FB}"/>
          </ac:spMkLst>
        </pc:spChg>
        <pc:spChg chg="del mod">
          <ac:chgData name="ilias majdi" userId="711c9d080c2bde12" providerId="LiveId" clId="{2543A225-D4AE-4D3F-98A6-EC638BA95151}" dt="2022-10-12T09:37:48.714" v="8174" actId="478"/>
          <ac:spMkLst>
            <pc:docMk/>
            <pc:sldMk cId="194855120" sldId="304"/>
            <ac:spMk id="515" creationId="{0A0EE524-D2FD-F769-FC58-A420A8FE0FEC}"/>
          </ac:spMkLst>
        </pc:spChg>
        <pc:spChg chg="add mod ord">
          <ac:chgData name="ilias majdi" userId="711c9d080c2bde12" providerId="LiveId" clId="{2543A225-D4AE-4D3F-98A6-EC638BA95151}" dt="2022-10-12T10:10:24.356" v="8634" actId="164"/>
          <ac:spMkLst>
            <pc:docMk/>
            <pc:sldMk cId="194855120" sldId="304"/>
            <ac:spMk id="519" creationId="{ABB1632B-BFCE-8780-0F8D-863EA648CAC3}"/>
          </ac:spMkLst>
        </pc:spChg>
        <pc:spChg chg="add del mod">
          <ac:chgData name="ilias majdi" userId="711c9d080c2bde12" providerId="LiveId" clId="{2543A225-D4AE-4D3F-98A6-EC638BA95151}" dt="2022-10-12T10:10:48.674" v="8639" actId="478"/>
          <ac:spMkLst>
            <pc:docMk/>
            <pc:sldMk cId="194855120" sldId="304"/>
            <ac:spMk id="521" creationId="{7BED6DF7-A4F2-4D41-C6D4-457CAB56D7B3}"/>
          </ac:spMkLst>
        </pc:spChg>
        <pc:spChg chg="add mod ord">
          <ac:chgData name="ilias majdi" userId="711c9d080c2bde12" providerId="LiveId" clId="{2543A225-D4AE-4D3F-98A6-EC638BA95151}" dt="2022-10-12T10:11:36.864" v="8647" actId="164"/>
          <ac:spMkLst>
            <pc:docMk/>
            <pc:sldMk cId="194855120" sldId="304"/>
            <ac:spMk id="522" creationId="{503DCAE5-2A87-CD02-0663-154357010A3B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25" creationId="{EAD93D6D-A5C8-7541-163E-4DAD52167AEF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2" creationId="{27941BC2-3DA1-3E56-2DC8-6B0D85764604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3" creationId="{FB599571-520C-6761-09DB-BBC72A0D881C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4" creationId="{33EA0142-11F3-2A20-1FF7-C49B7A4A6000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5" creationId="{7A1BE52F-DFA9-1264-39D7-20A7159CE31D}"/>
          </ac:spMkLst>
        </pc:spChg>
        <pc:spChg chg="mod">
          <ac:chgData name="ilias majdi" userId="711c9d080c2bde12" providerId="LiveId" clId="{2543A225-D4AE-4D3F-98A6-EC638BA95151}" dt="2022-10-12T10:12:49.238" v="8671" actId="403"/>
          <ac:spMkLst>
            <pc:docMk/>
            <pc:sldMk cId="194855120" sldId="304"/>
            <ac:spMk id="536" creationId="{9CA8FD43-5783-054F-17BF-562DD52DAE63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7" creationId="{B062A756-E12B-028D-84A0-BF9779FB2C50}"/>
          </ac:spMkLst>
        </pc:spChg>
        <pc:spChg chg="mod">
          <ac:chgData name="ilias majdi" userId="711c9d080c2bde12" providerId="LiveId" clId="{2543A225-D4AE-4D3F-98A6-EC638BA95151}" dt="2022-10-12T10:11:41.621" v="8648"/>
          <ac:spMkLst>
            <pc:docMk/>
            <pc:sldMk cId="194855120" sldId="304"/>
            <ac:spMk id="538" creationId="{DE49F10A-BFDD-0089-62C0-4530CC2A66C5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40" creationId="{1FBC7BC7-DD9D-4981-BB15-75147DD0D75F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47" creationId="{FE831347-11B8-7D2F-2591-DFC8F21BA0EE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48" creationId="{DC68EC21-8A9F-DA76-4E8F-0FBAA53CF273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49" creationId="{DFC707ED-4A59-F1AE-59DF-285C9A0504C5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50" creationId="{4B5D5BAE-A13E-84E1-70D9-7BF2BE33AA7C}"/>
          </ac:spMkLst>
        </pc:spChg>
        <pc:spChg chg="mod">
          <ac:chgData name="ilias majdi" userId="711c9d080c2bde12" providerId="LiveId" clId="{2543A225-D4AE-4D3F-98A6-EC638BA95151}" dt="2022-10-12T10:12:45.707" v="8669" actId="403"/>
          <ac:spMkLst>
            <pc:docMk/>
            <pc:sldMk cId="194855120" sldId="304"/>
            <ac:spMk id="551" creationId="{40A68A02-01B9-5E6A-8A99-27BD7DA79F04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52" creationId="{6F6B0683-843A-0332-5F47-2EAC7763D362}"/>
          </ac:spMkLst>
        </pc:spChg>
        <pc:spChg chg="mod">
          <ac:chgData name="ilias majdi" userId="711c9d080c2bde12" providerId="LiveId" clId="{2543A225-D4AE-4D3F-98A6-EC638BA95151}" dt="2022-10-12T10:11:45.932" v="8650"/>
          <ac:spMkLst>
            <pc:docMk/>
            <pc:sldMk cId="194855120" sldId="304"/>
            <ac:spMk id="553" creationId="{BE4F83B7-DA85-AD69-36A1-BB18C2F62BD5}"/>
          </ac:spMkLst>
        </pc:spChg>
        <pc:spChg chg="mod">
          <ac:chgData name="ilias majdi" userId="711c9d080c2bde12" providerId="LiveId" clId="{2543A225-D4AE-4D3F-98A6-EC638BA95151}" dt="2022-10-12T10:12:03.854" v="8654"/>
          <ac:spMkLst>
            <pc:docMk/>
            <pc:sldMk cId="194855120" sldId="304"/>
            <ac:spMk id="555" creationId="{CB69DBF7-748B-2B38-F7A7-46E10D31BBDA}"/>
          </ac:spMkLst>
        </pc:spChg>
        <pc:spChg chg="mod">
          <ac:chgData name="ilias majdi" userId="711c9d080c2bde12" providerId="LiveId" clId="{2543A225-D4AE-4D3F-98A6-EC638BA95151}" dt="2022-10-12T10:12:03.854" v="8654"/>
          <ac:spMkLst>
            <pc:docMk/>
            <pc:sldMk cId="194855120" sldId="304"/>
            <ac:spMk id="559" creationId="{86E0F880-1945-1ED9-9B9C-2DB3EA82BF98}"/>
          </ac:spMkLst>
        </pc:spChg>
        <pc:spChg chg="mod">
          <ac:chgData name="ilias majdi" userId="711c9d080c2bde12" providerId="LiveId" clId="{2543A225-D4AE-4D3F-98A6-EC638BA95151}" dt="2022-10-12T10:12:11.246" v="8658"/>
          <ac:spMkLst>
            <pc:docMk/>
            <pc:sldMk cId="194855120" sldId="304"/>
            <ac:spMk id="562" creationId="{11853B27-3E6E-2396-9242-08DCEC04D869}"/>
          </ac:spMkLst>
        </pc:spChg>
        <pc:spChg chg="mod">
          <ac:chgData name="ilias majdi" userId="711c9d080c2bde12" providerId="LiveId" clId="{2543A225-D4AE-4D3F-98A6-EC638BA95151}" dt="2022-10-12T10:12:37.402" v="8665" actId="403"/>
          <ac:spMkLst>
            <pc:docMk/>
            <pc:sldMk cId="194855120" sldId="304"/>
            <ac:spMk id="566" creationId="{7334F600-682C-FA7F-1617-5E9B963ED90E}"/>
          </ac:spMkLst>
        </pc:spChg>
        <pc:spChg chg="mod">
          <ac:chgData name="ilias majdi" userId="711c9d080c2bde12" providerId="LiveId" clId="{2543A225-D4AE-4D3F-98A6-EC638BA95151}" dt="2022-10-12T10:12:16.101" v="8660"/>
          <ac:spMkLst>
            <pc:docMk/>
            <pc:sldMk cId="194855120" sldId="304"/>
            <ac:spMk id="569" creationId="{2F011B96-A11E-E78D-85B1-C6352907D7E6}"/>
          </ac:spMkLst>
        </pc:spChg>
        <pc:spChg chg="mod">
          <ac:chgData name="ilias majdi" userId="711c9d080c2bde12" providerId="LiveId" clId="{2543A225-D4AE-4D3F-98A6-EC638BA95151}" dt="2022-10-12T10:12:40.952" v="8667" actId="403"/>
          <ac:spMkLst>
            <pc:docMk/>
            <pc:sldMk cId="194855120" sldId="304"/>
            <ac:spMk id="573" creationId="{70C45BCB-D77D-8229-BE2D-7ED5F2ADDC62}"/>
          </ac:spMkLst>
        </pc:s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56" creationId="{24BB9051-D851-D702-A8ED-BDF422B7AC67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57" creationId="{9DB972B4-0CA5-BE1A-FF64-635A67765297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58" creationId="{6A4B8B9D-AD1B-AE17-1527-DC85B92DC55F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59" creationId="{70F1FEDE-741C-676D-D4F3-A86AA8799453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0" creationId="{6201D924-58A6-1F82-82C0-C29CE5CED200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1" creationId="{3179E8C9-313D-A123-5653-37A2541D1CC3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2" creationId="{15891703-687B-1305-949A-A4D83028E9BF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3" creationId="{981B0C71-2912-E408-BAB7-C79DF7170542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4" creationId="{47D8E86B-14A8-58A0-9CC0-7AC26630D292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5" creationId="{AB7EEDFE-BEB1-63F1-6F14-383629B9BFF4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6" creationId="{AA37E048-7222-8447-45F9-935E02958EA3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67" creationId="{45FEAA50-79F9-1A68-C064-0B7035168080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71" creationId="{A3F796A0-4379-7A4E-C30C-EE7F32567D6C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75" creationId="{562FEA49-E979-EACC-CC7E-17874AD0046D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79" creationId="{B54C82D2-BCF5-F293-F8D0-9CFCA283CBE9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84" creationId="{A63255C4-15B0-4394-B7C8-5BD832A74C4E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88" creationId="{8283781C-4D04-8AFE-EED0-C30604A5F167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92" creationId="{34D17307-6E5B-34BF-71EF-93A2AE52E30A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96" creationId="{7AA3C415-183D-E24C-C791-058EB00FE666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00" creationId="{DC0A4F15-8231-2750-556A-073805E2BC3B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04" creationId="{D87C5E43-6FC4-FAE1-57B9-32F03FEAFCA0}"/>
          </ac:grpSpMkLst>
        </pc:gr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111" creationId="{A7DB325F-1E5A-1F80-3F04-63BFB095876F}"/>
          </ac:grpSpMkLst>
        </pc:gr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115" creationId="{9BF29D3C-DF56-CC57-11F1-83B4E2695C21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25" creationId="{E1D5A49D-8BA8-CF9D-3E31-2032F2312944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26" creationId="{B1CD63B4-47A7-B132-BDA1-22CE691E446D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34" creationId="{9CAB8CE1-70AA-DE39-321E-D3244BDD10FF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35" creationId="{FB0494D2-4365-924F-0584-CCD27E53E0C9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36" creationId="{AAB5A7E4-20D1-8163-F920-7A43E8DD2A13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40" creationId="{47F13B7B-E1E5-BCEF-3EE8-5403531C8EAA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70" creationId="{D2A9803A-E073-505E-4F54-A3B862F149B8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173" creationId="{B17E322D-0AF0-2029-3045-E5FA0B35C919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77" creationId="{A8BA722E-DA9C-20F8-44D9-F3BD4193D71C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90" creationId="{5E553846-0A9A-3CEB-F16F-CFD388674C87}"/>
          </ac:grpSpMkLst>
        </pc:grpChg>
        <pc:grpChg chg="del">
          <ac:chgData name="ilias majdi" userId="711c9d080c2bde12" providerId="LiveId" clId="{2543A225-D4AE-4D3F-98A6-EC638BA95151}" dt="2022-10-12T07:48:29.595" v="6901" actId="21"/>
          <ac:grpSpMkLst>
            <pc:docMk/>
            <pc:sldMk cId="194855120" sldId="304"/>
            <ac:grpSpMk id="194" creationId="{DDB7D7AF-359B-4A6E-B353-DE5BC42FE704}"/>
          </ac:grpSpMkLst>
        </pc:gr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213" creationId="{7AABDCC2-13B5-DB12-5CA4-A04447477CBE}"/>
          </ac:grpSpMkLst>
        </pc:gr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216" creationId="{F10DCE8D-3542-D09D-3B4A-E2701D3061A4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217" creationId="{48777D04-E618-58F3-D629-476C78B4E325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220" creationId="{1F6C64E6-7CCA-69CD-F8A0-B3D9E0E2A6EB}"/>
          </ac:grpSpMkLst>
        </pc:grpChg>
        <pc:grpChg chg="mod">
          <ac:chgData name="ilias majdi" userId="711c9d080c2bde12" providerId="LiveId" clId="{2543A225-D4AE-4D3F-98A6-EC638BA95151}" dt="2022-10-12T08:08:37.912" v="6902"/>
          <ac:grpSpMkLst>
            <pc:docMk/>
            <pc:sldMk cId="194855120" sldId="304"/>
            <ac:grpSpMk id="224" creationId="{E53A2696-5225-FC93-2860-47E6FC1308A2}"/>
          </ac:grpSpMkLst>
        </pc:grpChg>
        <pc:grpChg chg="add del mod">
          <ac:chgData name="ilias majdi" userId="711c9d080c2bde12" providerId="LiveId" clId="{2543A225-D4AE-4D3F-98A6-EC638BA95151}" dt="2022-10-12T08:09:00.534" v="6903" actId="21"/>
          <ac:grpSpMkLst>
            <pc:docMk/>
            <pc:sldMk cId="194855120" sldId="304"/>
            <ac:grpSpMk id="231" creationId="{0E27631B-645F-744B-4CCC-2D2D995698CB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244" creationId="{8B8E002F-762E-9A12-D1E0-BBE6F6E73E66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45" creationId="{2F56C25F-DDB9-1DEE-B50E-12047706D56A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46" creationId="{DA2AD58F-188F-CCA6-CE34-C4E5D8452981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47" creationId="{36855401-A8DB-A035-08B5-BA9574A11CAC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48" creationId="{E3744F52-ED51-E9F8-1196-E15D9A19794C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49" creationId="{B4AE14D5-A29E-93E5-582C-BE5F7AD4C9EE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0" creationId="{24CDC836-A7CF-6638-B786-0CDFA4390C25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1" creationId="{F28A1BF2-D94F-3C34-931E-8391F81CCECF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2" creationId="{4BC51474-7EB9-4F35-F0D5-7C4E5E6B5A27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3" creationId="{2A96DEDE-6699-5D3D-FF10-15186A5B5F4D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4" creationId="{FAABFC02-4653-572A-7216-FD05BE7EC18C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5" creationId="{284996BB-F4DA-5787-A2FD-0E33A6B55CA2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59" creationId="{40691A4E-2121-05BD-2F67-33C8C690EA88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63" creationId="{FA5FF47C-D0F4-404F-22C0-2B95D682690E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67" creationId="{A161539C-CB5A-D711-FF8C-C6832943BC1A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71" creationId="{5E2F6301-0EB3-A535-28FB-78734C091735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75" creationId="{DC228FFA-F2CD-12A0-EBF0-0BE564A4792B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79" creationId="{BB38AF43-BCD6-7F70-7A1C-15A952C2995C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83" creationId="{763FB9E0-E7A9-9FAF-F4DF-826D539C3D91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87" creationId="{3EA986BE-6BB2-F2C0-FFF2-5FCBE0B1E976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291" creationId="{0422183C-47C6-09BC-917E-51A31F6D5D53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298" creationId="{5BBA26AD-4108-D98A-DA06-203699D0D40C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302" creationId="{E02D256C-67C4-9C40-16DB-A62E29C8B5FD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03" creationId="{033B0AC7-1321-A61D-F790-5AED6AF21892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04" creationId="{213A5E19-74D8-CA04-16E3-5CA05EBD9E29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05" creationId="{4B6113BF-62AF-D34D-9459-A8973E59A234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06" creationId="{AD56FD42-AAD6-5419-B45E-34FF78D037F1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07" creationId="{2D039CA7-543F-3818-3E1D-C539014C231C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329" creationId="{75D41A92-C25F-A026-17A4-573AA011A4BC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332" creationId="{A5470124-44DF-7951-4F3C-6E019A95FCF6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33" creationId="{3C11F22C-CBB5-DC9D-5CAC-FBF53E53B817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36" creationId="{81D596BF-58BB-95AD-F341-68066D943E98}"/>
          </ac:grpSpMkLst>
        </pc:grpChg>
        <pc:grpChg chg="mod">
          <ac:chgData name="ilias majdi" userId="711c9d080c2bde12" providerId="LiveId" clId="{2543A225-D4AE-4D3F-98A6-EC638BA95151}" dt="2022-10-12T08:09:54.299" v="6911"/>
          <ac:grpSpMkLst>
            <pc:docMk/>
            <pc:sldMk cId="194855120" sldId="304"/>
            <ac:grpSpMk id="340" creationId="{B74E6324-DC79-449F-97E7-E37481673B14}"/>
          </ac:grpSpMkLst>
        </pc:grpChg>
        <pc:grpChg chg="add del mod">
          <ac:chgData name="ilias majdi" userId="711c9d080c2bde12" providerId="LiveId" clId="{2543A225-D4AE-4D3F-98A6-EC638BA95151}" dt="2022-10-12T08:09:59.635" v="6912"/>
          <ac:grpSpMkLst>
            <pc:docMk/>
            <pc:sldMk cId="194855120" sldId="304"/>
            <ac:grpSpMk id="347" creationId="{1AA2BA16-9EDB-7B55-C2B1-69FAAC1F18C7}"/>
          </ac:grpSpMkLst>
        </pc:grpChg>
        <pc:grpChg chg="add del mod topLvl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60" creationId="{D03589CD-7FEB-4AB7-DB1F-940AAB699C50}"/>
          </ac:grpSpMkLst>
        </pc:grpChg>
        <pc:grpChg chg="mod topLvl">
          <ac:chgData name="ilias majdi" userId="711c9d080c2bde12" providerId="LiveId" clId="{2543A225-D4AE-4D3F-98A6-EC638BA95151}" dt="2022-10-12T09:11:20.619" v="7809" actId="1038"/>
          <ac:grpSpMkLst>
            <pc:docMk/>
            <pc:sldMk cId="194855120" sldId="304"/>
            <ac:grpSpMk id="361" creationId="{291BAC3C-2267-0259-8130-C4626F5FDF75}"/>
          </ac:grpSpMkLst>
        </pc:grpChg>
        <pc:grpChg chg="mod topLvl">
          <ac:chgData name="ilias majdi" userId="711c9d080c2bde12" providerId="LiveId" clId="{2543A225-D4AE-4D3F-98A6-EC638BA95151}" dt="2022-10-12T09:11:28.243" v="7819" actId="1038"/>
          <ac:grpSpMkLst>
            <pc:docMk/>
            <pc:sldMk cId="194855120" sldId="304"/>
            <ac:grpSpMk id="362" creationId="{B3318B1B-70EF-D9A6-B315-EDCAC684BB1B}"/>
          </ac:grpSpMkLst>
        </pc:grpChg>
        <pc:grpChg chg="mod topLvl">
          <ac:chgData name="ilias majdi" userId="711c9d080c2bde12" providerId="LiveId" clId="{2543A225-D4AE-4D3F-98A6-EC638BA95151}" dt="2022-10-12T09:11:42.650" v="7847" actId="1037"/>
          <ac:grpSpMkLst>
            <pc:docMk/>
            <pc:sldMk cId="194855120" sldId="304"/>
            <ac:grpSpMk id="363" creationId="{B051000D-DC0E-080B-B795-6CB8555DBE00}"/>
          </ac:grpSpMkLst>
        </pc:grpChg>
        <pc:grpChg chg="mod topLvl">
          <ac:chgData name="ilias majdi" userId="711c9d080c2bde12" providerId="LiveId" clId="{2543A225-D4AE-4D3F-98A6-EC638BA95151}" dt="2022-10-12T09:11:36.049" v="7830" actId="1037"/>
          <ac:grpSpMkLst>
            <pc:docMk/>
            <pc:sldMk cId="194855120" sldId="304"/>
            <ac:grpSpMk id="364" creationId="{166A8B53-E190-462E-E7ED-A0657C218EDE}"/>
          </ac:grpSpMkLst>
        </pc:grpChg>
        <pc:grpChg chg="mod topLvl">
          <ac:chgData name="ilias majdi" userId="711c9d080c2bde12" providerId="LiveId" clId="{2543A225-D4AE-4D3F-98A6-EC638BA95151}" dt="2022-10-12T09:11:54.669" v="7857" actId="1037"/>
          <ac:grpSpMkLst>
            <pc:docMk/>
            <pc:sldMk cId="194855120" sldId="304"/>
            <ac:grpSpMk id="365" creationId="{2B39F7B0-3C4F-C34D-6188-C1EB7A5E8EE0}"/>
          </ac:grpSpMkLst>
        </pc:grpChg>
        <pc:grpChg chg="mod topLvl">
          <ac:chgData name="ilias majdi" userId="711c9d080c2bde12" providerId="LiveId" clId="{2543A225-D4AE-4D3F-98A6-EC638BA95151}" dt="2022-10-12T09:11:58.441" v="7861" actId="1038"/>
          <ac:grpSpMkLst>
            <pc:docMk/>
            <pc:sldMk cId="194855120" sldId="304"/>
            <ac:grpSpMk id="366" creationId="{C1B1323E-B99B-C500-122E-D79E1C0D42BE}"/>
          </ac:grpSpMkLst>
        </pc:grpChg>
        <pc:grpChg chg="mod topLvl">
          <ac:chgData name="ilias majdi" userId="711c9d080c2bde12" providerId="LiveId" clId="{2543A225-D4AE-4D3F-98A6-EC638BA95151}" dt="2022-10-12T09:09:53.548" v="7764" actId="12789"/>
          <ac:grpSpMkLst>
            <pc:docMk/>
            <pc:sldMk cId="194855120" sldId="304"/>
            <ac:grpSpMk id="367" creationId="{398F3D9E-99C9-23F4-B202-DE73695A4F70}"/>
          </ac:grpSpMkLst>
        </pc:grpChg>
        <pc:grpChg chg="del mod topLvl">
          <ac:chgData name="ilias majdi" userId="711c9d080c2bde12" providerId="LiveId" clId="{2543A225-D4AE-4D3F-98A6-EC638BA95151}" dt="2022-10-12T09:08:23.350" v="7747" actId="165"/>
          <ac:grpSpMkLst>
            <pc:docMk/>
            <pc:sldMk cId="194855120" sldId="304"/>
            <ac:grpSpMk id="368" creationId="{2C117404-EF87-BBE8-C2B4-86036B401DD1}"/>
          </ac:grpSpMkLst>
        </pc:grpChg>
        <pc:grpChg chg="del mod topLvl">
          <ac:chgData name="ilias majdi" userId="711c9d080c2bde12" providerId="LiveId" clId="{2543A225-D4AE-4D3F-98A6-EC638BA95151}" dt="2022-10-12T09:08:35.938" v="7749" actId="165"/>
          <ac:grpSpMkLst>
            <pc:docMk/>
            <pc:sldMk cId="194855120" sldId="304"/>
            <ac:grpSpMk id="369" creationId="{573BA8DB-F4DA-F495-E2E4-AB697C05B445}"/>
          </ac:grpSpMkLst>
        </pc:grpChg>
        <pc:grpChg chg="mod topLvl">
          <ac:chgData name="ilias majdi" userId="711c9d080c2bde12" providerId="LiveId" clId="{2543A225-D4AE-4D3F-98A6-EC638BA95151}" dt="2022-10-12T09:12:26.107" v="7865" actId="1035"/>
          <ac:grpSpMkLst>
            <pc:docMk/>
            <pc:sldMk cId="194855120" sldId="304"/>
            <ac:grpSpMk id="370" creationId="{FDC37DF0-25C6-273E-4608-F99422808D9D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71" creationId="{9FF592FA-3FF1-D76D-2183-B4BBF4159FC9}"/>
          </ac:grpSpMkLst>
        </pc:grpChg>
        <pc:grpChg chg="del mod topLvl">
          <ac:chgData name="ilias majdi" userId="711c9d080c2bde12" providerId="LiveId" clId="{2543A225-D4AE-4D3F-98A6-EC638BA95151}" dt="2022-10-12T09:08:44.069" v="7750" actId="165"/>
          <ac:grpSpMkLst>
            <pc:docMk/>
            <pc:sldMk cId="194855120" sldId="304"/>
            <ac:grpSpMk id="375" creationId="{A9BFF330-BAB9-F966-BD4F-97A91183432C}"/>
          </ac:grpSpMkLst>
        </pc:grpChg>
        <pc:grpChg chg="mod topLvl">
          <ac:chgData name="ilias majdi" userId="711c9d080c2bde12" providerId="LiveId" clId="{2543A225-D4AE-4D3F-98A6-EC638BA95151}" dt="2022-10-12T09:09:53.548" v="7764" actId="12789"/>
          <ac:grpSpMkLst>
            <pc:docMk/>
            <pc:sldMk cId="194855120" sldId="304"/>
            <ac:grpSpMk id="379" creationId="{50127BEA-F014-D4F0-9717-6D0159A9CFA0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83" creationId="{1F801E67-6E53-5BFA-998E-DE735881BE6E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87" creationId="{2CF6134D-E56A-4E24-8B46-1860B8B2D0BB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91" creationId="{D8BF2FE3-8541-2FBC-EA21-7D4EF06E159E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95" creationId="{4148D9C2-4869-EE96-3AA4-FE5565C5B1AC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399" creationId="{766FFECD-014E-0CF7-FDC0-896C7CC4182D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403" creationId="{90FEAD56-36A3-530D-4FD6-056C6C7AA62A}"/>
          </ac:grpSpMkLst>
        </pc:grpChg>
        <pc:grpChg chg="mod">
          <ac:chgData name="ilias majdi" userId="711c9d080c2bde12" providerId="LiveId" clId="{2543A225-D4AE-4D3F-98A6-EC638BA95151}" dt="2022-10-12T09:07:17.572" v="7743" actId="165"/>
          <ac:grpSpMkLst>
            <pc:docMk/>
            <pc:sldMk cId="194855120" sldId="304"/>
            <ac:grpSpMk id="407" creationId="{806EF811-690C-5C98-17BE-FAC19E4719BA}"/>
          </ac:grpSpMkLst>
        </pc:grpChg>
        <pc:grpChg chg="add del mod topLvl">
          <ac:chgData name="ilias majdi" userId="711c9d080c2bde12" providerId="LiveId" clId="{2543A225-D4AE-4D3F-98A6-EC638BA95151}" dt="2022-10-12T09:07:06.248" v="7742" actId="165"/>
          <ac:grpSpMkLst>
            <pc:docMk/>
            <pc:sldMk cId="194855120" sldId="304"/>
            <ac:grpSpMk id="433" creationId="{25313056-7AD0-D028-66CB-07CADDAAE89D}"/>
          </ac:grpSpMkLst>
        </pc:grpChg>
        <pc:grpChg chg="add mod">
          <ac:chgData name="ilias majdi" userId="711c9d080c2bde12" providerId="LiveId" clId="{2543A225-D4AE-4D3F-98A6-EC638BA95151}" dt="2022-10-12T09:03:22.361" v="7689" actId="164"/>
          <ac:grpSpMkLst>
            <pc:docMk/>
            <pc:sldMk cId="194855120" sldId="304"/>
            <ac:grpSpMk id="434" creationId="{CC2F22AC-6EFC-A6DC-B333-160FF540A2EB}"/>
          </ac:grpSpMkLst>
        </pc:grpChg>
        <pc:grpChg chg="add mod">
          <ac:chgData name="ilias majdi" userId="711c9d080c2bde12" providerId="LiveId" clId="{2543A225-D4AE-4D3F-98A6-EC638BA95151}" dt="2022-10-12T09:03:36.173" v="7691" actId="164"/>
          <ac:grpSpMkLst>
            <pc:docMk/>
            <pc:sldMk cId="194855120" sldId="304"/>
            <ac:grpSpMk id="435" creationId="{DE9B95BB-6957-7E7D-A3E9-16BC2D32FE13}"/>
          </ac:grpSpMkLst>
        </pc:grpChg>
        <pc:grpChg chg="add del mod">
          <ac:chgData name="ilias majdi" userId="711c9d080c2bde12" providerId="LiveId" clId="{2543A225-D4AE-4D3F-98A6-EC638BA95151}" dt="2022-10-12T09:06:56.380" v="7741" actId="165"/>
          <ac:grpSpMkLst>
            <pc:docMk/>
            <pc:sldMk cId="194855120" sldId="304"/>
            <ac:grpSpMk id="436" creationId="{EEFAB7C5-A9C0-557F-2402-CDAFCBBB2B57}"/>
          </ac:grpSpMkLst>
        </pc:grpChg>
        <pc:grpChg chg="add del mod">
          <ac:chgData name="ilias majdi" userId="711c9d080c2bde12" providerId="LiveId" clId="{2543A225-D4AE-4D3F-98A6-EC638BA95151}" dt="2022-10-12T09:08:16.925" v="7746" actId="165"/>
          <ac:grpSpMkLst>
            <pc:docMk/>
            <pc:sldMk cId="194855120" sldId="304"/>
            <ac:grpSpMk id="439" creationId="{D8B11611-26BB-55A6-DC47-FFD900D6CB0F}"/>
          </ac:grpSpMkLst>
        </pc:grpChg>
        <pc:grpChg chg="add del mod">
          <ac:chgData name="ilias majdi" userId="711c9d080c2bde12" providerId="LiveId" clId="{2543A225-D4AE-4D3F-98A6-EC638BA95151}" dt="2022-10-12T09:08:28.240" v="7748" actId="165"/>
          <ac:grpSpMkLst>
            <pc:docMk/>
            <pc:sldMk cId="194855120" sldId="304"/>
            <ac:grpSpMk id="440" creationId="{01B0E21B-6A2C-652D-7B75-69769C9AF92C}"/>
          </ac:grpSpMkLst>
        </pc:grpChg>
        <pc:grpChg chg="add mod">
          <ac:chgData name="ilias majdi" userId="711c9d080c2bde12" providerId="LiveId" clId="{2543A225-D4AE-4D3F-98A6-EC638BA95151}" dt="2022-10-12T09:12:35.457" v="7876" actId="1037"/>
          <ac:grpSpMkLst>
            <pc:docMk/>
            <pc:sldMk cId="194855120" sldId="304"/>
            <ac:grpSpMk id="441" creationId="{3DA24B1E-6A35-A18F-7FB1-04B7A2A51C45}"/>
          </ac:grpSpMkLst>
        </pc:grpChg>
        <pc:grpChg chg="add mod">
          <ac:chgData name="ilias majdi" userId="711c9d080c2bde12" providerId="LiveId" clId="{2543A225-D4AE-4D3F-98A6-EC638BA95151}" dt="2022-10-12T09:30:22.266" v="8044" actId="164"/>
          <ac:grpSpMkLst>
            <pc:docMk/>
            <pc:sldMk cId="194855120" sldId="304"/>
            <ac:grpSpMk id="460" creationId="{F5F4AC17-A728-0D02-85E4-80E7B72ACF7A}"/>
          </ac:grpSpMkLst>
        </pc:grpChg>
        <pc:grpChg chg="add mod">
          <ac:chgData name="ilias majdi" userId="711c9d080c2bde12" providerId="LiveId" clId="{2543A225-D4AE-4D3F-98A6-EC638BA95151}" dt="2022-10-12T09:31:53.921" v="8144" actId="164"/>
          <ac:grpSpMkLst>
            <pc:docMk/>
            <pc:sldMk cId="194855120" sldId="304"/>
            <ac:grpSpMk id="463" creationId="{59491FEC-0A48-0E6B-4D6B-E63B49A87E96}"/>
          </ac:grpSpMkLst>
        </pc:grpChg>
        <pc:grpChg chg="add mod">
          <ac:chgData name="ilias majdi" userId="711c9d080c2bde12" providerId="LiveId" clId="{2543A225-D4AE-4D3F-98A6-EC638BA95151}" dt="2022-10-12T10:10:24.356" v="8634" actId="164"/>
          <ac:grpSpMkLst>
            <pc:docMk/>
            <pc:sldMk cId="194855120" sldId="304"/>
            <ac:grpSpMk id="467" creationId="{3DCDD07E-56B6-4A27-D548-08C7ED941DA6}"/>
          </ac:grpSpMkLst>
        </pc:grpChg>
        <pc:grpChg chg="add del mod">
          <ac:chgData name="ilias majdi" userId="711c9d080c2bde12" providerId="LiveId" clId="{2543A225-D4AE-4D3F-98A6-EC638BA95151}" dt="2022-10-12T10:10:38.062" v="8635" actId="478"/>
          <ac:grpSpMkLst>
            <pc:docMk/>
            <pc:sldMk cId="194855120" sldId="304"/>
            <ac:grpSpMk id="468" creationId="{AF0D78A5-A34A-EA5F-DCD5-37AABA5B59F8}"/>
          </ac:grpSpMkLst>
        </pc:grpChg>
        <pc:grpChg chg="mod">
          <ac:chgData name="ilias majdi" userId="711c9d080c2bde12" providerId="LiveId" clId="{2543A225-D4AE-4D3F-98A6-EC638BA95151}" dt="2022-10-12T09:31:58.078" v="8145"/>
          <ac:grpSpMkLst>
            <pc:docMk/>
            <pc:sldMk cId="194855120" sldId="304"/>
            <ac:grpSpMk id="469" creationId="{B4D02B0C-0794-9F7A-AFAD-9A91CFCD9728}"/>
          </ac:grpSpMkLst>
        </pc:grpChg>
        <pc:grpChg chg="mod">
          <ac:chgData name="ilias majdi" userId="711c9d080c2bde12" providerId="LiveId" clId="{2543A225-D4AE-4D3F-98A6-EC638BA95151}" dt="2022-10-12T09:31:58.078" v="8145"/>
          <ac:grpSpMkLst>
            <pc:docMk/>
            <pc:sldMk cId="194855120" sldId="304"/>
            <ac:grpSpMk id="472" creationId="{6048E9D6-1401-BA13-BDE5-0BABDAB13F16}"/>
          </ac:grpSpMkLst>
        </pc:grpChg>
        <pc:grpChg chg="add del mod">
          <ac:chgData name="ilias majdi" userId="711c9d080c2bde12" providerId="LiveId" clId="{2543A225-D4AE-4D3F-98A6-EC638BA95151}" dt="2022-10-12T10:10:39.261" v="8636" actId="478"/>
          <ac:grpSpMkLst>
            <pc:docMk/>
            <pc:sldMk cId="194855120" sldId="304"/>
            <ac:grpSpMk id="482" creationId="{F4505A6E-692B-01D2-640F-42276332B311}"/>
          </ac:grpSpMkLst>
        </pc:grpChg>
        <pc:grpChg chg="mod">
          <ac:chgData name="ilias majdi" userId="711c9d080c2bde12" providerId="LiveId" clId="{2543A225-D4AE-4D3F-98A6-EC638BA95151}" dt="2022-10-12T09:32:01.673" v="8147"/>
          <ac:grpSpMkLst>
            <pc:docMk/>
            <pc:sldMk cId="194855120" sldId="304"/>
            <ac:grpSpMk id="483" creationId="{3C765688-89D3-5367-F5B6-BCBAB42DA36B}"/>
          </ac:grpSpMkLst>
        </pc:grpChg>
        <pc:grpChg chg="mod">
          <ac:chgData name="ilias majdi" userId="711c9d080c2bde12" providerId="LiveId" clId="{2543A225-D4AE-4D3F-98A6-EC638BA95151}" dt="2022-10-12T09:32:01.673" v="8147"/>
          <ac:grpSpMkLst>
            <pc:docMk/>
            <pc:sldMk cId="194855120" sldId="304"/>
            <ac:grpSpMk id="486" creationId="{CA79B916-B189-1664-12F5-5CE70C141CC5}"/>
          </ac:grpSpMkLst>
        </pc:grpChg>
        <pc:grpChg chg="add del mod">
          <ac:chgData name="ilias majdi" userId="711c9d080c2bde12" providerId="LiveId" clId="{2543A225-D4AE-4D3F-98A6-EC638BA95151}" dt="2022-10-12T09:39:16.672" v="8178" actId="21"/>
          <ac:grpSpMkLst>
            <pc:docMk/>
            <pc:sldMk cId="194855120" sldId="304"/>
            <ac:grpSpMk id="496" creationId="{5DD676FE-C5BE-B1E4-FB57-E785CF762784}"/>
          </ac:grpSpMkLst>
        </pc:grpChg>
        <pc:grpChg chg="add del mod">
          <ac:chgData name="ilias majdi" userId="711c9d080c2bde12" providerId="LiveId" clId="{2543A225-D4AE-4D3F-98A6-EC638BA95151}" dt="2022-10-12T09:37:25.697" v="8167"/>
          <ac:grpSpMkLst>
            <pc:docMk/>
            <pc:sldMk cId="194855120" sldId="304"/>
            <ac:grpSpMk id="499" creationId="{05BB331A-4A98-7BD0-8143-A0E7FB64C370}"/>
          </ac:grpSpMkLst>
        </pc:grpChg>
        <pc:grpChg chg="add del mod">
          <ac:chgData name="ilias majdi" userId="711c9d080c2bde12" providerId="LiveId" clId="{2543A225-D4AE-4D3F-98A6-EC638BA95151}" dt="2022-10-12T09:38:07.767" v="8176" actId="478"/>
          <ac:grpSpMkLst>
            <pc:docMk/>
            <pc:sldMk cId="194855120" sldId="304"/>
            <ac:grpSpMk id="502" creationId="{9A3C10E7-175D-E73D-5FD4-D63D73745B80}"/>
          </ac:grpSpMkLst>
        </pc:grpChg>
        <pc:grpChg chg="mod topLvl">
          <ac:chgData name="ilias majdi" userId="711c9d080c2bde12" providerId="LiveId" clId="{2543A225-D4AE-4D3F-98A6-EC638BA95151}" dt="2022-10-12T10:11:09.997" v="8643" actId="478"/>
          <ac:grpSpMkLst>
            <pc:docMk/>
            <pc:sldMk cId="194855120" sldId="304"/>
            <ac:grpSpMk id="503" creationId="{A06B8D4E-0B21-7F24-8F33-2AB9CC215EAB}"/>
          </ac:grpSpMkLst>
        </pc:grpChg>
        <pc:grpChg chg="del mod">
          <ac:chgData name="ilias majdi" userId="711c9d080c2bde12" providerId="LiveId" clId="{2543A225-D4AE-4D3F-98A6-EC638BA95151}" dt="2022-10-12T10:11:20.206" v="8644" actId="478"/>
          <ac:grpSpMkLst>
            <pc:docMk/>
            <pc:sldMk cId="194855120" sldId="304"/>
            <ac:grpSpMk id="506" creationId="{BFEE448B-0370-2092-5074-1ADE5BA47868}"/>
          </ac:grpSpMkLst>
        </pc:grpChg>
        <pc:grpChg chg="add del mod">
          <ac:chgData name="ilias majdi" userId="711c9d080c2bde12" providerId="LiveId" clId="{2543A225-D4AE-4D3F-98A6-EC638BA95151}" dt="2022-10-12T10:11:36.864" v="8647" actId="164"/>
          <ac:grpSpMkLst>
            <pc:docMk/>
            <pc:sldMk cId="194855120" sldId="304"/>
            <ac:grpSpMk id="517" creationId="{D6E3C09F-F9FA-B68D-8D62-91CCFCE004C8}"/>
          </ac:grpSpMkLst>
        </pc:grpChg>
        <pc:grpChg chg="add mod">
          <ac:chgData name="ilias majdi" userId="711c9d080c2bde12" providerId="LiveId" clId="{2543A225-D4AE-4D3F-98A6-EC638BA95151}" dt="2022-10-12T10:10:24.356" v="8634" actId="164"/>
          <ac:grpSpMkLst>
            <pc:docMk/>
            <pc:sldMk cId="194855120" sldId="304"/>
            <ac:grpSpMk id="520" creationId="{094BC9D8-5468-72D7-D60B-8D5E30CD7846}"/>
          </ac:grpSpMkLst>
        </pc:grpChg>
        <pc:grpChg chg="add mod">
          <ac:chgData name="ilias majdi" userId="711c9d080c2bde12" providerId="LiveId" clId="{2543A225-D4AE-4D3F-98A6-EC638BA95151}" dt="2022-10-12T10:12:00.760" v="8653" actId="14100"/>
          <ac:grpSpMkLst>
            <pc:docMk/>
            <pc:sldMk cId="194855120" sldId="304"/>
            <ac:grpSpMk id="523" creationId="{56B9AE2D-CA2A-81A7-95A7-579DDFE22B27}"/>
          </ac:grpSpMkLst>
        </pc:grpChg>
        <pc:grpChg chg="add mod">
          <ac:chgData name="ilias majdi" userId="711c9d080c2bde12" providerId="LiveId" clId="{2543A225-D4AE-4D3F-98A6-EC638BA95151}" dt="2022-10-12T10:11:44.993" v="8649" actId="1076"/>
          <ac:grpSpMkLst>
            <pc:docMk/>
            <pc:sldMk cId="194855120" sldId="304"/>
            <ac:grpSpMk id="524" creationId="{1158BEF8-0BAE-00D3-9A91-405E6662A922}"/>
          </ac:grpSpMkLst>
        </pc:grpChg>
        <pc:grpChg chg="mod">
          <ac:chgData name="ilias majdi" userId="711c9d080c2bde12" providerId="LiveId" clId="{2543A225-D4AE-4D3F-98A6-EC638BA95151}" dt="2022-10-12T10:11:41.621" v="8648"/>
          <ac:grpSpMkLst>
            <pc:docMk/>
            <pc:sldMk cId="194855120" sldId="304"/>
            <ac:grpSpMk id="526" creationId="{67B430DA-9005-C88C-1937-E29EBD7B2115}"/>
          </ac:grpSpMkLst>
        </pc:grpChg>
        <pc:grpChg chg="mod">
          <ac:chgData name="ilias majdi" userId="711c9d080c2bde12" providerId="LiveId" clId="{2543A225-D4AE-4D3F-98A6-EC638BA95151}" dt="2022-10-12T10:11:41.621" v="8648"/>
          <ac:grpSpMkLst>
            <pc:docMk/>
            <pc:sldMk cId="194855120" sldId="304"/>
            <ac:grpSpMk id="527" creationId="{5BED1370-3261-D8A8-985F-1EDAA745D440}"/>
          </ac:grpSpMkLst>
        </pc:grpChg>
        <pc:grpChg chg="mod">
          <ac:chgData name="ilias majdi" userId="711c9d080c2bde12" providerId="LiveId" clId="{2543A225-D4AE-4D3F-98A6-EC638BA95151}" dt="2022-10-12T10:11:41.621" v="8648"/>
          <ac:grpSpMkLst>
            <pc:docMk/>
            <pc:sldMk cId="194855120" sldId="304"/>
            <ac:grpSpMk id="530" creationId="{1AD978A4-2989-74E4-89CC-D6F0725E6355}"/>
          </ac:grpSpMkLst>
        </pc:grpChg>
        <pc:grpChg chg="add mod">
          <ac:chgData name="ilias majdi" userId="711c9d080c2bde12" providerId="LiveId" clId="{2543A225-D4AE-4D3F-98A6-EC638BA95151}" dt="2022-10-12T10:11:49.646" v="8651" actId="1076"/>
          <ac:grpSpMkLst>
            <pc:docMk/>
            <pc:sldMk cId="194855120" sldId="304"/>
            <ac:grpSpMk id="539" creationId="{173F6653-FD4A-FD80-AC8F-85B066F4DC92}"/>
          </ac:grpSpMkLst>
        </pc:grpChg>
        <pc:grpChg chg="mod">
          <ac:chgData name="ilias majdi" userId="711c9d080c2bde12" providerId="LiveId" clId="{2543A225-D4AE-4D3F-98A6-EC638BA95151}" dt="2022-10-12T10:11:45.932" v="8650"/>
          <ac:grpSpMkLst>
            <pc:docMk/>
            <pc:sldMk cId="194855120" sldId="304"/>
            <ac:grpSpMk id="541" creationId="{49E4F455-73BC-1C8F-6B36-AC640E0015EA}"/>
          </ac:grpSpMkLst>
        </pc:grpChg>
        <pc:grpChg chg="mod">
          <ac:chgData name="ilias majdi" userId="711c9d080c2bde12" providerId="LiveId" clId="{2543A225-D4AE-4D3F-98A6-EC638BA95151}" dt="2022-10-12T10:11:45.932" v="8650"/>
          <ac:grpSpMkLst>
            <pc:docMk/>
            <pc:sldMk cId="194855120" sldId="304"/>
            <ac:grpSpMk id="542" creationId="{EB8A5D45-4E2C-844E-7EC7-600EE4900580}"/>
          </ac:grpSpMkLst>
        </pc:grpChg>
        <pc:grpChg chg="mod">
          <ac:chgData name="ilias majdi" userId="711c9d080c2bde12" providerId="LiveId" clId="{2543A225-D4AE-4D3F-98A6-EC638BA95151}" dt="2022-10-12T10:11:45.932" v="8650"/>
          <ac:grpSpMkLst>
            <pc:docMk/>
            <pc:sldMk cId="194855120" sldId="304"/>
            <ac:grpSpMk id="545" creationId="{72C10857-A372-98DA-2437-8A56656A02F9}"/>
          </ac:grpSpMkLst>
        </pc:grpChg>
        <pc:grpChg chg="add del mod">
          <ac:chgData name="ilias majdi" userId="711c9d080c2bde12" providerId="LiveId" clId="{2543A225-D4AE-4D3F-98A6-EC638BA95151}" dt="2022-10-12T10:12:08.694" v="8657"/>
          <ac:grpSpMkLst>
            <pc:docMk/>
            <pc:sldMk cId="194855120" sldId="304"/>
            <ac:grpSpMk id="554" creationId="{11B0A778-334D-CBE1-9E6A-C732261F8A06}"/>
          </ac:grpSpMkLst>
        </pc:grpChg>
        <pc:grpChg chg="mod">
          <ac:chgData name="ilias majdi" userId="711c9d080c2bde12" providerId="LiveId" clId="{2543A225-D4AE-4D3F-98A6-EC638BA95151}" dt="2022-10-12T10:12:03.854" v="8654"/>
          <ac:grpSpMkLst>
            <pc:docMk/>
            <pc:sldMk cId="194855120" sldId="304"/>
            <ac:grpSpMk id="556" creationId="{0FB67427-B231-CD74-6BFC-0CECD06A2BF3}"/>
          </ac:grpSpMkLst>
        </pc:grpChg>
        <pc:grpChg chg="mod">
          <ac:chgData name="ilias majdi" userId="711c9d080c2bde12" providerId="LiveId" clId="{2543A225-D4AE-4D3F-98A6-EC638BA95151}" dt="2022-10-12T10:12:03.854" v="8654"/>
          <ac:grpSpMkLst>
            <pc:docMk/>
            <pc:sldMk cId="194855120" sldId="304"/>
            <ac:grpSpMk id="557" creationId="{0FB85307-9C39-1CEC-E37A-4FDA875BFB87}"/>
          </ac:grpSpMkLst>
        </pc:grpChg>
        <pc:grpChg chg="add mod">
          <ac:chgData name="ilias majdi" userId="711c9d080c2bde12" providerId="LiveId" clId="{2543A225-D4AE-4D3F-98A6-EC638BA95151}" dt="2022-10-12T10:12:15.351" v="8659" actId="1076"/>
          <ac:grpSpMkLst>
            <pc:docMk/>
            <pc:sldMk cId="194855120" sldId="304"/>
            <ac:grpSpMk id="561" creationId="{70D74250-F9BA-953A-0013-5D090F29F91B}"/>
          </ac:grpSpMkLst>
        </pc:grpChg>
        <pc:grpChg chg="mod">
          <ac:chgData name="ilias majdi" userId="711c9d080c2bde12" providerId="LiveId" clId="{2543A225-D4AE-4D3F-98A6-EC638BA95151}" dt="2022-10-12T10:12:11.246" v="8658"/>
          <ac:grpSpMkLst>
            <pc:docMk/>
            <pc:sldMk cId="194855120" sldId="304"/>
            <ac:grpSpMk id="563" creationId="{CA1FAA98-2CEA-9A5D-86BC-38967EF3FCBC}"/>
          </ac:grpSpMkLst>
        </pc:grpChg>
        <pc:grpChg chg="mod">
          <ac:chgData name="ilias majdi" userId="711c9d080c2bde12" providerId="LiveId" clId="{2543A225-D4AE-4D3F-98A6-EC638BA95151}" dt="2022-10-12T10:12:11.246" v="8658"/>
          <ac:grpSpMkLst>
            <pc:docMk/>
            <pc:sldMk cId="194855120" sldId="304"/>
            <ac:grpSpMk id="564" creationId="{4E0509CC-5D1B-0B75-AFA2-080955D17B87}"/>
          </ac:grpSpMkLst>
        </pc:grpChg>
        <pc:grpChg chg="add mod">
          <ac:chgData name="ilias majdi" userId="711c9d080c2bde12" providerId="LiveId" clId="{2543A225-D4AE-4D3F-98A6-EC638BA95151}" dt="2022-10-12T10:12:20" v="8661" actId="1076"/>
          <ac:grpSpMkLst>
            <pc:docMk/>
            <pc:sldMk cId="194855120" sldId="304"/>
            <ac:grpSpMk id="568" creationId="{E0BB579C-43F5-BD22-16F3-AFA7FC8592D9}"/>
          </ac:grpSpMkLst>
        </pc:grpChg>
        <pc:grpChg chg="mod">
          <ac:chgData name="ilias majdi" userId="711c9d080c2bde12" providerId="LiveId" clId="{2543A225-D4AE-4D3F-98A6-EC638BA95151}" dt="2022-10-12T10:12:16.101" v="8660"/>
          <ac:grpSpMkLst>
            <pc:docMk/>
            <pc:sldMk cId="194855120" sldId="304"/>
            <ac:grpSpMk id="570" creationId="{CD873DCD-D608-F7AB-8430-135BB12B5C4C}"/>
          </ac:grpSpMkLst>
        </pc:grpChg>
        <pc:grpChg chg="mod">
          <ac:chgData name="ilias majdi" userId="711c9d080c2bde12" providerId="LiveId" clId="{2543A225-D4AE-4D3F-98A6-EC638BA95151}" dt="2022-10-12T10:12:16.101" v="8660"/>
          <ac:grpSpMkLst>
            <pc:docMk/>
            <pc:sldMk cId="194855120" sldId="304"/>
            <ac:grpSpMk id="571" creationId="{6F3241ED-4722-E9F2-97FC-C0C5313BDE97}"/>
          </ac:grpSpMkLst>
        </pc:grpChg>
        <pc:graphicFrameChg chg="mod">
          <ac:chgData name="ilias majdi" userId="711c9d080c2bde12" providerId="LiveId" clId="{2543A225-D4AE-4D3F-98A6-EC638BA95151}" dt="2022-10-12T08:08:37.912" v="6902"/>
          <ac:graphicFrameMkLst>
            <pc:docMk/>
            <pc:sldMk cId="194855120" sldId="304"/>
            <ac:graphicFrameMk id="112" creationId="{976FD213-5C00-4FA8-C236-8E51E6B7A48E}"/>
          </ac:graphicFrameMkLst>
        </pc:graphicFrameChg>
        <pc:graphicFrameChg chg="add del mod">
          <ac:chgData name="ilias majdi" userId="711c9d080c2bde12" providerId="LiveId" clId="{2543A225-D4AE-4D3F-98A6-EC638BA95151}" dt="2022-10-12T08:09:00.534" v="6903" actId="21"/>
          <ac:graphicFrameMkLst>
            <pc:docMk/>
            <pc:sldMk cId="194855120" sldId="304"/>
            <ac:graphicFrameMk id="114" creationId="{A43CDFB8-32A0-5341-A43E-60F8ABBF3E97}"/>
          </ac:graphicFrameMkLst>
        </pc:graphicFrameChg>
        <pc:graphicFrameChg chg="del">
          <ac:chgData name="ilias majdi" userId="711c9d080c2bde12" providerId="LiveId" clId="{2543A225-D4AE-4D3F-98A6-EC638BA95151}" dt="2022-10-12T07:48:29.595" v="6901" actId="21"/>
          <ac:graphicFrameMkLst>
            <pc:docMk/>
            <pc:sldMk cId="194855120" sldId="304"/>
            <ac:graphicFrameMk id="139" creationId="{01360903-E457-BF63-FF25-159C166BBC0F}"/>
          </ac:graphicFrameMkLst>
        </pc:graphicFrameChg>
        <pc:graphicFrameChg chg="mod">
          <ac:chgData name="ilias majdi" userId="711c9d080c2bde12" providerId="LiveId" clId="{2543A225-D4AE-4D3F-98A6-EC638BA95151}" dt="2022-10-12T08:08:37.912" v="6902"/>
          <ac:graphicFrameMkLst>
            <pc:docMk/>
            <pc:sldMk cId="194855120" sldId="304"/>
            <ac:graphicFrameMk id="232" creationId="{62643310-92D8-712F-F13B-784ADA1C52B2}"/>
          </ac:graphicFrameMkLst>
        </pc:graphicFrameChg>
        <pc:graphicFrameChg chg="mod">
          <ac:chgData name="ilias majdi" userId="711c9d080c2bde12" providerId="LiveId" clId="{2543A225-D4AE-4D3F-98A6-EC638BA95151}" dt="2022-10-12T08:09:54.299" v="6911"/>
          <ac:graphicFrameMkLst>
            <pc:docMk/>
            <pc:sldMk cId="194855120" sldId="304"/>
            <ac:graphicFrameMk id="299" creationId="{A1749D2F-74B9-AED9-165D-BE4BC9A893A6}"/>
          </ac:graphicFrameMkLst>
        </pc:graphicFrameChg>
        <pc:graphicFrameChg chg="add del mod">
          <ac:chgData name="ilias majdi" userId="711c9d080c2bde12" providerId="LiveId" clId="{2543A225-D4AE-4D3F-98A6-EC638BA95151}" dt="2022-10-12T08:09:59.635" v="6912"/>
          <ac:graphicFrameMkLst>
            <pc:docMk/>
            <pc:sldMk cId="194855120" sldId="304"/>
            <ac:graphicFrameMk id="301" creationId="{8DC3038A-935B-D670-1705-BFF9F6953B1D}"/>
          </ac:graphicFrameMkLst>
        </pc:graphicFrameChg>
        <pc:graphicFrameChg chg="mod">
          <ac:chgData name="ilias majdi" userId="711c9d080c2bde12" providerId="LiveId" clId="{2543A225-D4AE-4D3F-98A6-EC638BA95151}" dt="2022-10-12T08:09:54.299" v="6911"/>
          <ac:graphicFrameMkLst>
            <pc:docMk/>
            <pc:sldMk cId="194855120" sldId="304"/>
            <ac:graphicFrameMk id="348" creationId="{3E85F09E-F8D2-A148-8E01-7A9A53C08BB9}"/>
          </ac:graphicFrameMkLst>
        </pc:graphicFrameChg>
        <pc:graphicFrameChg chg="add del mod">
          <ac:chgData name="ilias majdi" userId="711c9d080c2bde12" providerId="LiveId" clId="{2543A225-D4AE-4D3F-98A6-EC638BA95151}" dt="2022-10-12T09:16:16.730" v="7901"/>
          <ac:graphicFrameMkLst>
            <pc:docMk/>
            <pc:sldMk cId="194855120" sldId="304"/>
            <ac:graphicFrameMk id="451" creationId="{9D225086-56DC-8BE7-5E9D-BB81F54D3341}"/>
          </ac:graphicFrameMkLst>
        </pc:graphicFrameChg>
        <pc:graphicFrameChg chg="del mod topLvl">
          <ac:chgData name="ilias majdi" userId="711c9d080c2bde12" providerId="LiveId" clId="{2543A225-D4AE-4D3F-98A6-EC638BA95151}" dt="2022-10-12T09:39:16.672" v="8178" actId="21"/>
          <ac:graphicFrameMkLst>
            <pc:docMk/>
            <pc:sldMk cId="194855120" sldId="304"/>
            <ac:graphicFrameMk id="497" creationId="{AF397078-E69E-499F-F608-222EFB0B00F7}"/>
          </ac:graphicFrameMkLst>
        </pc:graphicFrameChg>
        <pc:graphicFrameChg chg="mod">
          <ac:chgData name="ilias majdi" userId="711c9d080c2bde12" providerId="LiveId" clId="{2543A225-D4AE-4D3F-98A6-EC638BA95151}" dt="2022-10-12T09:37:23.577" v="8166"/>
          <ac:graphicFrameMkLst>
            <pc:docMk/>
            <pc:sldMk cId="194855120" sldId="304"/>
            <ac:graphicFrameMk id="500" creationId="{02DD49C9-6AD3-EF0C-E2D3-36F0617475A2}"/>
          </ac:graphicFrameMkLst>
        </pc:graphicFrameChg>
        <pc:graphicFrameChg chg="add del mod topLvl">
          <ac:chgData name="ilias majdi" userId="711c9d080c2bde12" providerId="LiveId" clId="{2543A225-D4AE-4D3F-98A6-EC638BA95151}" dt="2022-10-12T10:11:09.997" v="8643" actId="478"/>
          <ac:graphicFrameMkLst>
            <pc:docMk/>
            <pc:sldMk cId="194855120" sldId="304"/>
            <ac:graphicFrameMk id="516" creationId="{B53AED0B-B56F-63BC-2D03-2A5A3DB899C1}"/>
          </ac:graphicFrameMkLst>
        </pc:graphicFrameChg>
        <pc:graphicFrameChg chg="mod">
          <ac:chgData name="ilias majdi" userId="711c9d080c2bde12" providerId="LiveId" clId="{2543A225-D4AE-4D3F-98A6-EC638BA95151}" dt="2022-10-12T10:12:06.341" v="8656" actId="1076"/>
          <ac:graphicFrameMkLst>
            <pc:docMk/>
            <pc:sldMk cId="194855120" sldId="304"/>
            <ac:graphicFrameMk id="558" creationId="{248DF065-FDAD-3BAC-887E-E1FAED3AEE4D}"/>
          </ac:graphicFrameMkLst>
        </pc:graphicFrameChg>
        <pc:graphicFrameChg chg="mod">
          <ac:chgData name="ilias majdi" userId="711c9d080c2bde12" providerId="LiveId" clId="{2543A225-D4AE-4D3F-98A6-EC638BA95151}" dt="2022-10-12T10:12:11.246" v="8658"/>
          <ac:graphicFrameMkLst>
            <pc:docMk/>
            <pc:sldMk cId="194855120" sldId="304"/>
            <ac:graphicFrameMk id="565" creationId="{0F777127-0433-4A67-89DC-B6D452535C0D}"/>
          </ac:graphicFrameMkLst>
        </pc:graphicFrameChg>
        <pc:graphicFrameChg chg="mod">
          <ac:chgData name="ilias majdi" userId="711c9d080c2bde12" providerId="LiveId" clId="{2543A225-D4AE-4D3F-98A6-EC638BA95151}" dt="2022-10-12T10:12:16.101" v="8660"/>
          <ac:graphicFrameMkLst>
            <pc:docMk/>
            <pc:sldMk cId="194855120" sldId="304"/>
            <ac:graphicFrameMk id="572" creationId="{50F797A9-BFC6-3A5B-79AE-C57812ABA746}"/>
          </ac:graphicFrameMkLst>
        </pc:graphicFrameChg>
        <pc:picChg chg="add mod ord">
          <ac:chgData name="ilias majdi" userId="711c9d080c2bde12" providerId="LiveId" clId="{2543A225-D4AE-4D3F-98A6-EC638BA95151}" dt="2022-10-12T09:37:36.543" v="8172" actId="1076"/>
          <ac:picMkLst>
            <pc:docMk/>
            <pc:sldMk cId="194855120" sldId="304"/>
            <ac:picMk id="6" creationId="{C5F09ABF-5297-3DD9-8968-AE5212B97AF0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14" creationId="{96A832A0-4C16-50A2-FD8F-C464D355830A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52" creationId="{370643A5-4C96-F38A-CA2E-858A2AE21937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68" creationId="{A24A961E-DB8F-F29E-20A1-DCE190771158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72" creationId="{585FE955-CC7C-033E-4B6A-4EE592EFEC79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76" creationId="{F9DAC53B-152C-6AAB-BEC3-AFD9485DD560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80" creationId="{2FC2226A-E971-EB6B-EDA5-7D5200425711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85" creationId="{DF254E39-2289-20A7-23BC-ED44C35542D5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89" creationId="{70EDAF97-8AEC-A4D7-055F-7DAD234ACF5B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93" creationId="{2E47FCE8-FB47-CCA3-C1BF-64F1B92D1A79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97" creationId="{219F015C-3F99-4A79-1BEF-3538BAF70AE5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101" creationId="{8F69A0F2-E512-F6DB-203F-770F569BF944}"/>
          </ac:picMkLst>
        </pc:picChg>
        <pc:picChg chg="mod">
          <ac:chgData name="ilias majdi" userId="711c9d080c2bde12" providerId="LiveId" clId="{2543A225-D4AE-4D3F-98A6-EC638BA95151}" dt="2022-10-12T08:08:37.912" v="6902"/>
          <ac:picMkLst>
            <pc:docMk/>
            <pc:sldMk cId="194855120" sldId="304"/>
            <ac:picMk id="105" creationId="{46DA2AF5-611E-320D-6AF2-67F07AC62B7C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109" creationId="{6164D140-2CCB-B22E-7EAD-C6478A0815CA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110" creationId="{56A21611-6FA7-9372-3B63-1502E9121B94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123" creationId="{2002089F-801E-3ED8-74FF-96BB53C1396D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124" creationId="{417A693D-CBCE-8CA4-6C81-021D28DB4DC3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209" creationId="{9430EFAF-14AD-38B6-2D18-5E56162BAAB2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210" creationId="{D45C9EC3-B6EB-470F-8E73-1F6DC787C25C}"/>
          </ac:picMkLst>
        </pc:picChg>
        <pc:picChg chg="del">
          <ac:chgData name="ilias majdi" userId="711c9d080c2bde12" providerId="LiveId" clId="{2543A225-D4AE-4D3F-98A6-EC638BA95151}" dt="2022-10-12T07:48:29.595" v="6901" actId="21"/>
          <ac:picMkLst>
            <pc:docMk/>
            <pc:sldMk cId="194855120" sldId="304"/>
            <ac:picMk id="211" creationId="{04617399-88A3-5E8B-D4C2-A90B4252F48C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239" creationId="{8644BEBE-625A-4295-FBF5-9513CA86803B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240" creationId="{70989D85-035D-6B35-3014-724EEDBDB28C}"/>
          </ac:picMkLst>
        </pc:picChg>
        <pc:picChg chg="add del mod">
          <ac:chgData name="ilias majdi" userId="711c9d080c2bde12" providerId="LiveId" clId="{2543A225-D4AE-4D3F-98A6-EC638BA95151}" dt="2022-10-12T08:09:00.534" v="6903" actId="21"/>
          <ac:picMkLst>
            <pc:docMk/>
            <pc:sldMk cId="194855120" sldId="304"/>
            <ac:picMk id="241" creationId="{E40C4387-659F-5319-1183-85EB68554344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243" creationId="{773DAFCD-E380-CBA5-D965-B294837FA634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56" creationId="{1B15A584-F5D8-318B-09DF-FEF3F71A1DBE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60" creationId="{A62EE73E-7371-B5E5-F7F9-62C253FEEBE9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64" creationId="{124C42A7-6EC4-E692-3DF1-1C2AD32FFFEC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68" creationId="{A433C515-BD76-95AF-1538-D45C1E8B4D4A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72" creationId="{DA328CC2-83BF-9936-F232-95995AED5C8A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76" creationId="{88E85B0A-1981-C54C-5316-4A98AA6164F7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80" creationId="{329CC157-A575-0DF5-2693-C2C11C25A1B3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84" creationId="{79BDD6D7-BD84-D63F-D72A-9DC1EB44B984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88" creationId="{460F7DCE-27CD-9962-D334-6188BAA9F7A6}"/>
          </ac:picMkLst>
        </pc:picChg>
        <pc:picChg chg="mod">
          <ac:chgData name="ilias majdi" userId="711c9d080c2bde12" providerId="LiveId" clId="{2543A225-D4AE-4D3F-98A6-EC638BA95151}" dt="2022-10-12T08:09:54.299" v="6911"/>
          <ac:picMkLst>
            <pc:docMk/>
            <pc:sldMk cId="194855120" sldId="304"/>
            <ac:picMk id="292" creationId="{CD808B61-E533-9B4C-9634-34F790F82D17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296" creationId="{FAC1E732-5F08-8BFC-0A7D-43F22D7F7A32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297" creationId="{CC843742-AC86-1598-14DF-D4BAD78303CD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355" creationId="{6C92A89D-310E-B24B-D37D-151BE7A65433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356" creationId="{2F85DA92-57B0-6B95-7726-A4B702314D52}"/>
          </ac:picMkLst>
        </pc:picChg>
        <pc:picChg chg="add del mod">
          <ac:chgData name="ilias majdi" userId="711c9d080c2bde12" providerId="LiveId" clId="{2543A225-D4AE-4D3F-98A6-EC638BA95151}" dt="2022-10-12T08:09:59.635" v="6912"/>
          <ac:picMkLst>
            <pc:docMk/>
            <pc:sldMk cId="194855120" sldId="304"/>
            <ac:picMk id="357" creationId="{08F43FBD-2709-20C7-A24B-3A4BD8DEEFEE}"/>
          </ac:picMkLst>
        </pc:picChg>
        <pc:picChg chg="add mod">
          <ac:chgData name="ilias majdi" userId="711c9d080c2bde12" providerId="LiveId" clId="{2543A225-D4AE-4D3F-98A6-EC638BA95151}" dt="2022-10-12T08:10:15.543" v="6930" actId="1038"/>
          <ac:picMkLst>
            <pc:docMk/>
            <pc:sldMk cId="194855120" sldId="304"/>
            <ac:picMk id="359" creationId="{129303F6-76F0-70BA-7AF9-E6226F1FC5B6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372" creationId="{FC57B7D3-B891-C277-AE8A-3FFF31F5D980}"/>
          </ac:picMkLst>
        </pc:picChg>
        <pc:picChg chg="mod topLvl">
          <ac:chgData name="ilias majdi" userId="711c9d080c2bde12" providerId="LiveId" clId="{2543A225-D4AE-4D3F-98A6-EC638BA95151}" dt="2022-10-12T09:09:18.870" v="7760" actId="164"/>
          <ac:picMkLst>
            <pc:docMk/>
            <pc:sldMk cId="194855120" sldId="304"/>
            <ac:picMk id="376" creationId="{404A31C7-1ABC-DB82-DB11-5B3F23719A3E}"/>
          </ac:picMkLst>
        </pc:picChg>
        <pc:picChg chg="mod topLvl">
          <ac:chgData name="ilias majdi" userId="711c9d080c2bde12" providerId="LiveId" clId="{2543A225-D4AE-4D3F-98A6-EC638BA95151}" dt="2022-10-12T09:08:23.350" v="7747" actId="165"/>
          <ac:picMkLst>
            <pc:docMk/>
            <pc:sldMk cId="194855120" sldId="304"/>
            <ac:picMk id="380" creationId="{0C7951F1-5EDB-FA8B-1671-E829B231CCF7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384" creationId="{8045AEC8-8DAC-545E-6C8A-33EEE7521C1A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388" creationId="{57A954A0-5796-5062-454D-F4200F9F257A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392" creationId="{A5D3590A-650D-063A-3BE5-025C37C36A84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396" creationId="{1173821F-17C8-A008-4F4E-B7ABEEB18784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400" creationId="{6B9DBD1F-38A7-5B24-5DB9-8F98C0C23F1F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404" creationId="{18723664-485B-FCCA-DA3D-1119C81ECAEC}"/>
          </ac:picMkLst>
        </pc:picChg>
        <pc:picChg chg="mod">
          <ac:chgData name="ilias majdi" userId="711c9d080c2bde12" providerId="LiveId" clId="{2543A225-D4AE-4D3F-98A6-EC638BA95151}" dt="2022-10-12T09:07:17.572" v="7743" actId="165"/>
          <ac:picMkLst>
            <pc:docMk/>
            <pc:sldMk cId="194855120" sldId="304"/>
            <ac:picMk id="408" creationId="{3B6045EF-7A17-5BC4-38B2-F609B928363C}"/>
          </ac:picMkLst>
        </pc:picChg>
        <pc:picChg chg="add mod">
          <ac:chgData name="ilias majdi" userId="711c9d080c2bde12" providerId="LiveId" clId="{2543A225-D4AE-4D3F-98A6-EC638BA95151}" dt="2022-10-12T09:05:32.956" v="7710" actId="571"/>
          <ac:picMkLst>
            <pc:docMk/>
            <pc:sldMk cId="194855120" sldId="304"/>
            <ac:picMk id="438" creationId="{6ABD7BFF-6046-DC05-5B26-243AEEC7084D}"/>
          </ac:picMkLst>
        </pc:picChg>
        <pc:picChg chg="add del mod">
          <ac:chgData name="ilias majdi" userId="711c9d080c2bde12" providerId="LiveId" clId="{2543A225-D4AE-4D3F-98A6-EC638BA95151}" dt="2022-10-12T10:08:52.699" v="8618" actId="21"/>
          <ac:picMkLst>
            <pc:docMk/>
            <pc:sldMk cId="194855120" sldId="304"/>
            <ac:picMk id="518" creationId="{C92BB2CD-F8F9-0937-CDB0-980042C24E7E}"/>
          </ac:picMkLst>
        </pc:picChg>
        <pc:cxnChg chg="del">
          <ac:chgData name="ilias majdi" userId="711c9d080c2bde12" providerId="LiveId" clId="{2543A225-D4AE-4D3F-98A6-EC638BA95151}" dt="2022-10-12T07:48:29.595" v="6901" actId="21"/>
          <ac:cxnSpMkLst>
            <pc:docMk/>
            <pc:sldMk cId="194855120" sldId="304"/>
            <ac:cxnSpMk id="54" creationId="{59D9F008-C2C5-2B35-10E5-28948418B873}"/>
          </ac:cxnSpMkLst>
        </pc:cxnChg>
        <pc:cxnChg chg="mod">
          <ac:chgData name="ilias majdi" userId="711c9d080c2bde12" providerId="LiveId" clId="{2543A225-D4AE-4D3F-98A6-EC638BA95151}" dt="2022-10-12T08:08:37.912" v="6902"/>
          <ac:cxnSpMkLst>
            <pc:docMk/>
            <pc:sldMk cId="194855120" sldId="304"/>
            <ac:cxnSpMk id="183" creationId="{1C140BFC-0D9E-4252-6109-FC526F9434D4}"/>
          </ac:cxnSpMkLst>
        </pc:cxnChg>
        <pc:cxnChg chg="mod">
          <ac:chgData name="ilias majdi" userId="711c9d080c2bde12" providerId="LiveId" clId="{2543A225-D4AE-4D3F-98A6-EC638BA95151}" dt="2022-10-12T08:08:37.912" v="6902"/>
          <ac:cxnSpMkLst>
            <pc:docMk/>
            <pc:sldMk cId="194855120" sldId="304"/>
            <ac:cxnSpMk id="186" creationId="{89D2188A-B5F2-9453-6231-835AB57E77E6}"/>
          </ac:cxnSpMkLst>
        </pc:cxnChg>
        <pc:cxnChg chg="mod">
          <ac:chgData name="ilias majdi" userId="711c9d080c2bde12" providerId="LiveId" clId="{2543A225-D4AE-4D3F-98A6-EC638BA95151}" dt="2022-10-12T08:08:37.912" v="6902"/>
          <ac:cxnSpMkLst>
            <pc:docMk/>
            <pc:sldMk cId="194855120" sldId="304"/>
            <ac:cxnSpMk id="189" creationId="{4AB28446-D5C1-DA04-C322-11103AE4D387}"/>
          </ac:cxnSpMkLst>
        </pc:cxnChg>
        <pc:cxnChg chg="del">
          <ac:chgData name="ilias majdi" userId="711c9d080c2bde12" providerId="LiveId" clId="{2543A225-D4AE-4D3F-98A6-EC638BA95151}" dt="2022-10-12T07:48:29.595" v="6901" actId="21"/>
          <ac:cxnSpMkLst>
            <pc:docMk/>
            <pc:sldMk cId="194855120" sldId="304"/>
            <ac:cxnSpMk id="202" creationId="{CC5E846A-C561-2894-65AF-5CDF63B1B034}"/>
          </ac:cxnSpMkLst>
        </pc:cxnChg>
        <pc:cxnChg chg="mod">
          <ac:chgData name="ilias majdi" userId="711c9d080c2bde12" providerId="LiveId" clId="{2543A225-D4AE-4D3F-98A6-EC638BA95151}" dt="2022-10-12T08:08:37.912" v="6902"/>
          <ac:cxnSpMkLst>
            <pc:docMk/>
            <pc:sldMk cId="194855120" sldId="304"/>
            <ac:cxnSpMk id="221" creationId="{A5190AD3-972B-8F63-A479-00C27B12FACE}"/>
          </ac:cxnSpMkLst>
        </pc:cxnChg>
        <pc:cxnChg chg="mod">
          <ac:chgData name="ilias majdi" userId="711c9d080c2bde12" providerId="LiveId" clId="{2543A225-D4AE-4D3F-98A6-EC638BA95151}" dt="2022-10-12T08:08:37.912" v="6902"/>
          <ac:cxnSpMkLst>
            <pc:docMk/>
            <pc:sldMk cId="194855120" sldId="304"/>
            <ac:cxnSpMk id="222" creationId="{98E54178-F299-8EE1-CBBA-F6D097715D8F}"/>
          </ac:cxnSpMkLst>
        </pc:cxnChg>
        <pc:cxnChg chg="add del mod">
          <ac:chgData name="ilias majdi" userId="711c9d080c2bde12" providerId="LiveId" clId="{2543A225-D4AE-4D3F-98A6-EC638BA95151}" dt="2022-10-12T08:09:00.534" v="6903" actId="21"/>
          <ac:cxnSpMkLst>
            <pc:docMk/>
            <pc:sldMk cId="194855120" sldId="304"/>
            <ac:cxnSpMk id="234" creationId="{3FB62342-70F5-AFF6-7AE6-F244D666842A}"/>
          </ac:cxnSpMkLst>
        </pc:cxnChg>
        <pc:cxnChg chg="add del mod">
          <ac:chgData name="ilias majdi" userId="711c9d080c2bde12" providerId="LiveId" clId="{2543A225-D4AE-4D3F-98A6-EC638BA95151}" dt="2022-10-12T08:09:00.534" v="6903" actId="21"/>
          <ac:cxnSpMkLst>
            <pc:docMk/>
            <pc:sldMk cId="194855120" sldId="304"/>
            <ac:cxnSpMk id="235" creationId="{990D2BC3-3275-9E75-8515-D1A224FB730F}"/>
          </ac:cxnSpMkLst>
        </pc:cxnChg>
        <pc:cxnChg chg="mod">
          <ac:chgData name="ilias majdi" userId="711c9d080c2bde12" providerId="LiveId" clId="{2543A225-D4AE-4D3F-98A6-EC638BA95151}" dt="2022-10-12T08:09:54.299" v="6911"/>
          <ac:cxnSpMkLst>
            <pc:docMk/>
            <pc:sldMk cId="194855120" sldId="304"/>
            <ac:cxnSpMk id="312" creationId="{2907C74F-CCA0-41EC-5B7D-37594891B2E0}"/>
          </ac:cxnSpMkLst>
        </pc:cxnChg>
        <pc:cxnChg chg="mod">
          <ac:chgData name="ilias majdi" userId="711c9d080c2bde12" providerId="LiveId" clId="{2543A225-D4AE-4D3F-98A6-EC638BA95151}" dt="2022-10-12T08:09:54.299" v="6911"/>
          <ac:cxnSpMkLst>
            <pc:docMk/>
            <pc:sldMk cId="194855120" sldId="304"/>
            <ac:cxnSpMk id="315" creationId="{CAB6BE48-F8BD-9255-13D5-C803CE78FDF9}"/>
          </ac:cxnSpMkLst>
        </pc:cxnChg>
        <pc:cxnChg chg="mod">
          <ac:chgData name="ilias majdi" userId="711c9d080c2bde12" providerId="LiveId" clId="{2543A225-D4AE-4D3F-98A6-EC638BA95151}" dt="2022-10-12T08:09:54.299" v="6911"/>
          <ac:cxnSpMkLst>
            <pc:docMk/>
            <pc:sldMk cId="194855120" sldId="304"/>
            <ac:cxnSpMk id="318" creationId="{20B6BA3C-EFB9-0FD2-B716-C7B7B651587F}"/>
          </ac:cxnSpMkLst>
        </pc:cxnChg>
        <pc:cxnChg chg="mod">
          <ac:chgData name="ilias majdi" userId="711c9d080c2bde12" providerId="LiveId" clId="{2543A225-D4AE-4D3F-98A6-EC638BA95151}" dt="2022-10-12T08:09:54.299" v="6911"/>
          <ac:cxnSpMkLst>
            <pc:docMk/>
            <pc:sldMk cId="194855120" sldId="304"/>
            <ac:cxnSpMk id="337" creationId="{D3ADE937-35A1-28D4-5A92-8DC0DD65F3D5}"/>
          </ac:cxnSpMkLst>
        </pc:cxnChg>
        <pc:cxnChg chg="mod">
          <ac:chgData name="ilias majdi" userId="711c9d080c2bde12" providerId="LiveId" clId="{2543A225-D4AE-4D3F-98A6-EC638BA95151}" dt="2022-10-12T08:09:54.299" v="6911"/>
          <ac:cxnSpMkLst>
            <pc:docMk/>
            <pc:sldMk cId="194855120" sldId="304"/>
            <ac:cxnSpMk id="338" creationId="{9162166D-8F64-9C7F-B761-29DFD7CB586B}"/>
          </ac:cxnSpMkLst>
        </pc:cxnChg>
        <pc:cxnChg chg="add del mod">
          <ac:chgData name="ilias majdi" userId="711c9d080c2bde12" providerId="LiveId" clId="{2543A225-D4AE-4D3F-98A6-EC638BA95151}" dt="2022-10-12T08:09:59.635" v="6912"/>
          <ac:cxnSpMkLst>
            <pc:docMk/>
            <pc:sldMk cId="194855120" sldId="304"/>
            <ac:cxnSpMk id="350" creationId="{95770D65-6867-6DE1-6817-096BC7DA1ED1}"/>
          </ac:cxnSpMkLst>
        </pc:cxnChg>
        <pc:cxnChg chg="add del mod">
          <ac:chgData name="ilias majdi" userId="711c9d080c2bde12" providerId="LiveId" clId="{2543A225-D4AE-4D3F-98A6-EC638BA95151}" dt="2022-10-12T08:09:59.635" v="6912"/>
          <ac:cxnSpMkLst>
            <pc:docMk/>
            <pc:sldMk cId="194855120" sldId="304"/>
            <ac:cxnSpMk id="351" creationId="{A867F3A8-16D8-1063-E6CF-AC737D49CCB2}"/>
          </ac:cxnSpMkLst>
        </pc:cxnChg>
        <pc:cxnChg chg="add mod">
          <ac:chgData name="ilias majdi" userId="711c9d080c2bde12" providerId="LiveId" clId="{2543A225-D4AE-4D3F-98A6-EC638BA95151}" dt="2022-10-12T08:24:07.382" v="7411" actId="1035"/>
          <ac:cxnSpMkLst>
            <pc:docMk/>
            <pc:sldMk cId="194855120" sldId="304"/>
            <ac:cxnSpMk id="411" creationId="{656E0D5C-E245-C415-05B3-E77E321BD6F6}"/>
          </ac:cxnSpMkLst>
        </pc:cxnChg>
        <pc:cxnChg chg="add mod">
          <ac:chgData name="ilias majdi" userId="711c9d080c2bde12" providerId="LiveId" clId="{2543A225-D4AE-4D3F-98A6-EC638BA95151}" dt="2022-10-12T10:09:38.821" v="8623" actId="108"/>
          <ac:cxnSpMkLst>
            <pc:docMk/>
            <pc:sldMk cId="194855120" sldId="304"/>
            <ac:cxnSpMk id="462" creationId="{5B3452E9-B2EA-6AE9-7F4E-5F870F8CA225}"/>
          </ac:cxnSpMkLst>
        </pc:cxnChg>
        <pc:cxnChg chg="add mod">
          <ac:chgData name="ilias majdi" userId="711c9d080c2bde12" providerId="LiveId" clId="{2543A225-D4AE-4D3F-98A6-EC638BA95151}" dt="2022-10-12T10:09:38.821" v="8623" actId="108"/>
          <ac:cxnSpMkLst>
            <pc:docMk/>
            <pc:sldMk cId="194855120" sldId="304"/>
            <ac:cxnSpMk id="465" creationId="{8D909DA2-98F3-4447-E63F-43575E48DEC4}"/>
          </ac:cxnSpMkLst>
        </pc:cxnChg>
        <pc:cxnChg chg="add mod">
          <ac:chgData name="ilias majdi" userId="711c9d080c2bde12" providerId="LiveId" clId="{2543A225-D4AE-4D3F-98A6-EC638BA95151}" dt="2022-10-12T10:09:38.821" v="8623" actId="108"/>
          <ac:cxnSpMkLst>
            <pc:docMk/>
            <pc:sldMk cId="194855120" sldId="304"/>
            <ac:cxnSpMk id="466" creationId="{32F7BF26-E110-620B-23B2-B93CAE2E0B11}"/>
          </ac:cxnSpMkLst>
        </pc:cxnChg>
        <pc:cxnChg chg="mod">
          <ac:chgData name="ilias majdi" userId="711c9d080c2bde12" providerId="LiveId" clId="{2543A225-D4AE-4D3F-98A6-EC638BA95151}" dt="2022-10-12T09:31:58.078" v="8145"/>
          <ac:cxnSpMkLst>
            <pc:docMk/>
            <pc:sldMk cId="194855120" sldId="304"/>
            <ac:cxnSpMk id="470" creationId="{D523912D-D3D3-5349-104A-87B0DEE87CD0}"/>
          </ac:cxnSpMkLst>
        </pc:cxnChg>
        <pc:cxnChg chg="mod">
          <ac:chgData name="ilias majdi" userId="711c9d080c2bde12" providerId="LiveId" clId="{2543A225-D4AE-4D3F-98A6-EC638BA95151}" dt="2022-10-12T09:31:58.078" v="8145"/>
          <ac:cxnSpMkLst>
            <pc:docMk/>
            <pc:sldMk cId="194855120" sldId="304"/>
            <ac:cxnSpMk id="471" creationId="{B5AAE4E5-005C-9BC7-23D5-BA65FB4F447E}"/>
          </ac:cxnSpMkLst>
        </pc:cxnChg>
        <pc:cxnChg chg="mod">
          <ac:chgData name="ilias majdi" userId="711c9d080c2bde12" providerId="LiveId" clId="{2543A225-D4AE-4D3F-98A6-EC638BA95151}" dt="2022-10-12T09:31:58.078" v="8145"/>
          <ac:cxnSpMkLst>
            <pc:docMk/>
            <pc:sldMk cId="194855120" sldId="304"/>
            <ac:cxnSpMk id="473" creationId="{9ABE54B3-B7EE-3594-435F-162F7B173A10}"/>
          </ac:cxnSpMkLst>
        </pc:cxnChg>
        <pc:cxnChg chg="mod">
          <ac:chgData name="ilias majdi" userId="711c9d080c2bde12" providerId="LiveId" clId="{2543A225-D4AE-4D3F-98A6-EC638BA95151}" dt="2022-10-12T09:32:01.673" v="8147"/>
          <ac:cxnSpMkLst>
            <pc:docMk/>
            <pc:sldMk cId="194855120" sldId="304"/>
            <ac:cxnSpMk id="484" creationId="{B81C3F9C-B12F-25E8-5E57-948432E87F5D}"/>
          </ac:cxnSpMkLst>
        </pc:cxnChg>
        <pc:cxnChg chg="mod">
          <ac:chgData name="ilias majdi" userId="711c9d080c2bde12" providerId="LiveId" clId="{2543A225-D4AE-4D3F-98A6-EC638BA95151}" dt="2022-10-12T09:32:01.673" v="8147"/>
          <ac:cxnSpMkLst>
            <pc:docMk/>
            <pc:sldMk cId="194855120" sldId="304"/>
            <ac:cxnSpMk id="485" creationId="{E2C3E7C3-6672-8130-B6B9-432BB3E1C451}"/>
          </ac:cxnSpMkLst>
        </pc:cxnChg>
        <pc:cxnChg chg="mod">
          <ac:chgData name="ilias majdi" userId="711c9d080c2bde12" providerId="LiveId" clId="{2543A225-D4AE-4D3F-98A6-EC638BA95151}" dt="2022-10-12T09:32:01.673" v="8147"/>
          <ac:cxnSpMkLst>
            <pc:docMk/>
            <pc:sldMk cId="194855120" sldId="304"/>
            <ac:cxnSpMk id="487" creationId="{D33A8EAE-1DF0-3258-7177-A5DBF758E039}"/>
          </ac:cxnSpMkLst>
        </pc:cxnChg>
        <pc:cxnChg chg="del mod">
          <ac:chgData name="ilias majdi" userId="711c9d080c2bde12" providerId="LiveId" clId="{2543A225-D4AE-4D3F-98A6-EC638BA95151}" dt="2022-10-12T09:37:53.954" v="8175" actId="478"/>
          <ac:cxnSpMkLst>
            <pc:docMk/>
            <pc:sldMk cId="194855120" sldId="304"/>
            <ac:cxnSpMk id="504" creationId="{2D4A72CC-CFF8-D59E-F5EA-2939D1E4C53D}"/>
          </ac:cxnSpMkLst>
        </pc:cxnChg>
        <pc:cxnChg chg="del mod topLvl">
          <ac:chgData name="ilias majdi" userId="711c9d080c2bde12" providerId="LiveId" clId="{2543A225-D4AE-4D3F-98A6-EC638BA95151}" dt="2022-10-12T09:38:07.767" v="8176" actId="478"/>
          <ac:cxnSpMkLst>
            <pc:docMk/>
            <pc:sldMk cId="194855120" sldId="304"/>
            <ac:cxnSpMk id="505" creationId="{5E84E579-8C86-B973-0C28-10D42BDA2CCD}"/>
          </ac:cxnSpMkLst>
        </pc:cxnChg>
        <pc:cxnChg chg="mod">
          <ac:chgData name="ilias majdi" userId="711c9d080c2bde12" providerId="LiveId" clId="{2543A225-D4AE-4D3F-98A6-EC638BA95151}" dt="2022-10-12T09:37:30.397" v="8168"/>
          <ac:cxnSpMkLst>
            <pc:docMk/>
            <pc:sldMk cId="194855120" sldId="304"/>
            <ac:cxnSpMk id="507" creationId="{BD386A04-AD2B-8893-947F-8EEF26246799}"/>
          </ac:cxnSpMkLst>
        </pc:cxnChg>
        <pc:cxnChg chg="mod">
          <ac:chgData name="ilias majdi" userId="711c9d080c2bde12" providerId="LiveId" clId="{2543A225-D4AE-4D3F-98A6-EC638BA95151}" dt="2022-10-12T10:11:41.621" v="8648"/>
          <ac:cxnSpMkLst>
            <pc:docMk/>
            <pc:sldMk cId="194855120" sldId="304"/>
            <ac:cxnSpMk id="528" creationId="{EABFEF7C-6A4B-817B-35C2-C00A9B9784D1}"/>
          </ac:cxnSpMkLst>
        </pc:cxnChg>
        <pc:cxnChg chg="mod">
          <ac:chgData name="ilias majdi" userId="711c9d080c2bde12" providerId="LiveId" clId="{2543A225-D4AE-4D3F-98A6-EC638BA95151}" dt="2022-10-12T10:11:41.621" v="8648"/>
          <ac:cxnSpMkLst>
            <pc:docMk/>
            <pc:sldMk cId="194855120" sldId="304"/>
            <ac:cxnSpMk id="529" creationId="{55053B75-792F-4FCC-0884-9F49BDFB9427}"/>
          </ac:cxnSpMkLst>
        </pc:cxnChg>
        <pc:cxnChg chg="mod">
          <ac:chgData name="ilias majdi" userId="711c9d080c2bde12" providerId="LiveId" clId="{2543A225-D4AE-4D3F-98A6-EC638BA95151}" dt="2022-10-12T10:11:41.621" v="8648"/>
          <ac:cxnSpMkLst>
            <pc:docMk/>
            <pc:sldMk cId="194855120" sldId="304"/>
            <ac:cxnSpMk id="531" creationId="{54B5AE4C-D123-D82D-1F9F-65D46AE3194D}"/>
          </ac:cxnSpMkLst>
        </pc:cxnChg>
        <pc:cxnChg chg="mod">
          <ac:chgData name="ilias majdi" userId="711c9d080c2bde12" providerId="LiveId" clId="{2543A225-D4AE-4D3F-98A6-EC638BA95151}" dt="2022-10-12T10:11:45.932" v="8650"/>
          <ac:cxnSpMkLst>
            <pc:docMk/>
            <pc:sldMk cId="194855120" sldId="304"/>
            <ac:cxnSpMk id="543" creationId="{65DCA56D-9A84-8184-FDF8-0E2E40EAFB03}"/>
          </ac:cxnSpMkLst>
        </pc:cxnChg>
        <pc:cxnChg chg="mod">
          <ac:chgData name="ilias majdi" userId="711c9d080c2bde12" providerId="LiveId" clId="{2543A225-D4AE-4D3F-98A6-EC638BA95151}" dt="2022-10-12T10:11:45.932" v="8650"/>
          <ac:cxnSpMkLst>
            <pc:docMk/>
            <pc:sldMk cId="194855120" sldId="304"/>
            <ac:cxnSpMk id="544" creationId="{E758A1E9-6FD6-8DCB-44E1-68E27F13CEEA}"/>
          </ac:cxnSpMkLst>
        </pc:cxnChg>
        <pc:cxnChg chg="mod">
          <ac:chgData name="ilias majdi" userId="711c9d080c2bde12" providerId="LiveId" clId="{2543A225-D4AE-4D3F-98A6-EC638BA95151}" dt="2022-10-12T10:11:45.932" v="8650"/>
          <ac:cxnSpMkLst>
            <pc:docMk/>
            <pc:sldMk cId="194855120" sldId="304"/>
            <ac:cxnSpMk id="546" creationId="{8BDAD9DC-D981-376E-002E-D351CDBA4122}"/>
          </ac:cxnSpMkLst>
        </pc:cxnChg>
        <pc:cxnChg chg="mod">
          <ac:chgData name="ilias majdi" userId="711c9d080c2bde12" providerId="LiveId" clId="{2543A225-D4AE-4D3F-98A6-EC638BA95151}" dt="2022-10-12T10:12:03.854" v="8654"/>
          <ac:cxnSpMkLst>
            <pc:docMk/>
            <pc:sldMk cId="194855120" sldId="304"/>
            <ac:cxnSpMk id="560" creationId="{C21125D2-5616-C68A-F546-5871A313EADD}"/>
          </ac:cxnSpMkLst>
        </pc:cxnChg>
        <pc:cxnChg chg="mod">
          <ac:chgData name="ilias majdi" userId="711c9d080c2bde12" providerId="LiveId" clId="{2543A225-D4AE-4D3F-98A6-EC638BA95151}" dt="2022-10-12T10:12:11.246" v="8658"/>
          <ac:cxnSpMkLst>
            <pc:docMk/>
            <pc:sldMk cId="194855120" sldId="304"/>
            <ac:cxnSpMk id="567" creationId="{AAF4A639-55B7-BAE1-6AC2-ED97E9F3B1B7}"/>
          </ac:cxnSpMkLst>
        </pc:cxnChg>
        <pc:cxnChg chg="mod">
          <ac:chgData name="ilias majdi" userId="711c9d080c2bde12" providerId="LiveId" clId="{2543A225-D4AE-4D3F-98A6-EC638BA95151}" dt="2022-10-12T10:12:16.101" v="8660"/>
          <ac:cxnSpMkLst>
            <pc:docMk/>
            <pc:sldMk cId="194855120" sldId="304"/>
            <ac:cxnSpMk id="574" creationId="{73D2844B-C31C-C198-0DEF-7EC020E122C9}"/>
          </ac:cxnSpMkLst>
        </pc:cxnChg>
      </pc:sldChg>
      <pc:sldChg chg="addSp delSp modSp add mod setBg">
        <pc:chgData name="ilias majdi" userId="711c9d080c2bde12" providerId="LiveId" clId="{2543A225-D4AE-4D3F-98A6-EC638BA95151}" dt="2022-10-12T10:31:11.006" v="9368" actId="21"/>
        <pc:sldMkLst>
          <pc:docMk/>
          <pc:sldMk cId="2688122753" sldId="305"/>
        </pc:sldMkLst>
        <pc:spChg chg="del">
          <ac:chgData name="ilias majdi" userId="711c9d080c2bde12" providerId="LiveId" clId="{2543A225-D4AE-4D3F-98A6-EC638BA95151}" dt="2022-10-12T09:46:03.061" v="8246" actId="478"/>
          <ac:spMkLst>
            <pc:docMk/>
            <pc:sldMk cId="2688122753" sldId="305"/>
            <ac:spMk id="4" creationId="{5948BCA5-69FB-B6E4-A767-F9E82CEC59E4}"/>
          </ac:spMkLst>
        </pc:spChg>
        <pc:spChg chg="add del">
          <ac:chgData name="ilias majdi" userId="711c9d080c2bde12" providerId="LiveId" clId="{2543A225-D4AE-4D3F-98A6-EC638BA95151}" dt="2022-10-12T09:59:13.668" v="8448" actId="478"/>
          <ac:spMkLst>
            <pc:docMk/>
            <pc:sldMk cId="2688122753" sldId="305"/>
            <ac:spMk id="6" creationId="{B977D05A-43DA-E7DF-A430-2B90C428FE7C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7" creationId="{50380621-9C3E-E1DB-72C9-30CE9D324F70}"/>
          </ac:spMkLst>
        </pc:spChg>
        <pc:spChg chg="del">
          <ac:chgData name="ilias majdi" userId="711c9d080c2bde12" providerId="LiveId" clId="{2543A225-D4AE-4D3F-98A6-EC638BA95151}" dt="2022-10-12T09:44:57.007" v="8236" actId="478"/>
          <ac:spMkLst>
            <pc:docMk/>
            <pc:sldMk cId="2688122753" sldId="305"/>
            <ac:spMk id="8" creationId="{BD449467-07CA-D03B-99B4-F9DF305935DC}"/>
          </ac:spMkLst>
        </pc:spChg>
        <pc:spChg chg="del">
          <ac:chgData name="ilias majdi" userId="711c9d080c2bde12" providerId="LiveId" clId="{2543A225-D4AE-4D3F-98A6-EC638BA95151}" dt="2022-10-12T09:46:05.916" v="8247" actId="478"/>
          <ac:spMkLst>
            <pc:docMk/>
            <pc:sldMk cId="2688122753" sldId="305"/>
            <ac:spMk id="9" creationId="{D7BC1954-72C4-35D6-2490-1E87EF38B301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" creationId="{66E0CDA1-013B-FDA3-50A7-EF1D9C6F8ABC}"/>
          </ac:spMkLst>
        </pc:spChg>
        <pc:spChg chg="del">
          <ac:chgData name="ilias majdi" userId="711c9d080c2bde12" providerId="LiveId" clId="{2543A225-D4AE-4D3F-98A6-EC638BA95151}" dt="2022-10-12T09:45:05.122" v="8242" actId="478"/>
          <ac:spMkLst>
            <pc:docMk/>
            <pc:sldMk cId="2688122753" sldId="305"/>
            <ac:spMk id="16" creationId="{C9932904-FB00-A66E-C700-22208B2A02AB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7" creationId="{DB3FB8E2-5CDF-907A-09AB-1693197AF90E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8" creationId="{60019517-491C-1CD8-6066-10B1779583A6}"/>
          </ac:spMkLst>
        </pc:spChg>
        <pc:spChg chg="del">
          <ac:chgData name="ilias majdi" userId="711c9d080c2bde12" providerId="LiveId" clId="{2543A225-D4AE-4D3F-98A6-EC638BA95151}" dt="2022-10-12T09:45:03.701" v="8241" actId="478"/>
          <ac:spMkLst>
            <pc:docMk/>
            <pc:sldMk cId="2688122753" sldId="305"/>
            <ac:spMk id="20" creationId="{A122B306-EA52-51AB-E042-820C10CD9660}"/>
          </ac:spMkLst>
        </pc:spChg>
        <pc:spChg chg="del mod">
          <ac:chgData name="ilias majdi" userId="711c9d080c2bde12" providerId="LiveId" clId="{2543A225-D4AE-4D3F-98A6-EC638BA95151}" dt="2022-10-12T09:45:02.364" v="8240" actId="478"/>
          <ac:spMkLst>
            <pc:docMk/>
            <pc:sldMk cId="2688122753" sldId="305"/>
            <ac:spMk id="22" creationId="{602E4C6A-6418-8F09-4597-05535A3847F8}"/>
          </ac:spMkLst>
        </pc:spChg>
        <pc:spChg chg="del">
          <ac:chgData name="ilias majdi" userId="711c9d080c2bde12" providerId="LiveId" clId="{2543A225-D4AE-4D3F-98A6-EC638BA95151}" dt="2022-10-12T09:45:07.070" v="8243" actId="478"/>
          <ac:spMkLst>
            <pc:docMk/>
            <pc:sldMk cId="2688122753" sldId="305"/>
            <ac:spMk id="23" creationId="{196EF0E4-6667-3807-D530-748766FC5AEC}"/>
          </ac:spMkLst>
        </pc:spChg>
        <pc:spChg chg="del">
          <ac:chgData name="ilias majdi" userId="711c9d080c2bde12" providerId="LiveId" clId="{2543A225-D4AE-4D3F-98A6-EC638BA95151}" dt="2022-10-12T09:45:00.035" v="8238" actId="478"/>
          <ac:spMkLst>
            <pc:docMk/>
            <pc:sldMk cId="2688122753" sldId="305"/>
            <ac:spMk id="25" creationId="{323336D8-4E25-C5C0-1BEB-7D008CB0DEE8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30" creationId="{D84D932B-2E60-36BC-F296-FAB638540245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32" creationId="{F9FFCD2C-1135-C4B2-90C0-B391E3B79FF1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47" creationId="{F0C5E862-F504-87B5-9359-0DE716112021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51" creationId="{B9B590B1-63F8-42F0-2ED7-582F29D6C6CC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66" creationId="{3C0734E7-F696-7945-F835-352F8D543F0B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67" creationId="{410905DB-1714-9B5F-807A-2EBB4A4D7021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79" creationId="{70CEAEBB-2A8C-F0FC-D945-01191B6F40B0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82" creationId="{F79228CF-8909-8633-1FD6-98CA78DB4DB2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90" creationId="{7251ADFC-0B7D-233D-DAAC-8CAD94934011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93" creationId="{9465CE93-2897-B701-0BD0-3BEABE109B54}"/>
          </ac:spMkLst>
        </pc:spChg>
        <pc:spChg chg="add 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95" creationId="{9F250C66-86D9-214B-D25A-73B8D4F573EF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01" creationId="{02BEB037-C785-7606-0C57-E32DD14891CC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02" creationId="{768BC3C4-5DB8-9C06-5DB8-94D987D2C47F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05" creationId="{CC9F308A-D472-ACAF-2EA4-9A275C75ECA7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06" creationId="{1AEBFC5F-5F44-0A6B-F4AF-F2E9C45D81C7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1" creationId="{59946D71-E776-40AE-70D2-BBFDFCA02916}"/>
          </ac:spMkLst>
        </pc:spChg>
        <pc:spChg chg="mo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2" creationId="{F6AD1A8C-463D-5727-8D9E-2D08563DE451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3" creationId="{6A92F4D0-F8D5-A69B-146E-B9D6B59C72FA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4" creationId="{20422790-EE8E-3E22-EE3F-C4FCFF5E20ED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5" creationId="{5F8E1EDC-B575-5328-9A18-2C2443563C16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6" creationId="{B6C7E092-BA0E-622A-2CF3-7C5E2E3008F3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7" creationId="{53BD6F29-4270-25DF-5AA9-245FFC5276D5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8" creationId="{58034ED6-C844-0169-6DE0-89864B9E5CE6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19" creationId="{19D9EC9D-F012-4DE0-9FEB-4BBF0617C798}"/>
          </ac:spMkLst>
        </pc:spChg>
        <pc:spChg chg="add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20" creationId="{56F1FAEA-6CD7-4AD4-1276-DA6894E57CC7}"/>
          </ac:spMkLst>
        </pc:spChg>
        <pc:spChg chg="add del mod ord">
          <ac:chgData name="ilias majdi" userId="711c9d080c2bde12" providerId="LiveId" clId="{2543A225-D4AE-4D3F-98A6-EC638BA95151}" dt="2022-10-12T10:28:36.677" v="9271" actId="207"/>
          <ac:spMkLst>
            <pc:docMk/>
            <pc:sldMk cId="2688122753" sldId="305"/>
            <ac:spMk id="121" creationId="{4E6A86AE-5CE7-A58A-A488-D38CFBCA703E}"/>
          </ac:spMkLst>
        </pc:spChg>
        <pc:spChg chg="add del mod">
          <ac:chgData name="ilias majdi" userId="711c9d080c2bde12" providerId="LiveId" clId="{2543A225-D4AE-4D3F-98A6-EC638BA95151}" dt="2022-10-12T09:52:33.352" v="8361"/>
          <ac:spMkLst>
            <pc:docMk/>
            <pc:sldMk cId="2688122753" sldId="305"/>
            <ac:spMk id="124" creationId="{190D6B70-4F9C-6EE2-261A-74964244F873}"/>
          </ac:spMkLst>
        </pc:spChg>
        <pc:spChg chg="add mod">
          <ac:chgData name="ilias majdi" userId="711c9d080c2bde12" providerId="LiveId" clId="{2543A225-D4AE-4D3F-98A6-EC638BA95151}" dt="2022-10-12T10:08:39.241" v="8614" actId="404"/>
          <ac:spMkLst>
            <pc:docMk/>
            <pc:sldMk cId="2688122753" sldId="305"/>
            <ac:spMk id="125" creationId="{A1CC9AD7-EA6B-18F7-58EB-6A3F7D26C2F5}"/>
          </ac:spMkLst>
        </pc:spChg>
        <pc:spChg chg="add mod">
          <ac:chgData name="ilias majdi" userId="711c9d080c2bde12" providerId="LiveId" clId="{2543A225-D4AE-4D3F-98A6-EC638BA95151}" dt="2022-10-12T10:30:45.279" v="9366" actId="14100"/>
          <ac:spMkLst>
            <pc:docMk/>
            <pc:sldMk cId="2688122753" sldId="305"/>
            <ac:spMk id="126" creationId="{34DA1639-0E39-DEA8-3A48-197764DA34BC}"/>
          </ac:spMkLst>
        </pc:spChg>
        <pc:spChg chg="add del mod">
          <ac:chgData name="ilias majdi" userId="711c9d080c2bde12" providerId="LiveId" clId="{2543A225-D4AE-4D3F-98A6-EC638BA95151}" dt="2022-10-12T10:24:49.926" v="9053" actId="478"/>
          <ac:spMkLst>
            <pc:docMk/>
            <pc:sldMk cId="2688122753" sldId="305"/>
            <ac:spMk id="127" creationId="{165564D1-58E3-F9F4-0FDF-EF201F290E29}"/>
          </ac:spMkLst>
        </pc:spChg>
        <pc:spChg chg="add mod">
          <ac:chgData name="ilias majdi" userId="711c9d080c2bde12" providerId="LiveId" clId="{2543A225-D4AE-4D3F-98A6-EC638BA95151}" dt="2022-10-12T10:25:53.606" v="9069" actId="14100"/>
          <ac:spMkLst>
            <pc:docMk/>
            <pc:sldMk cId="2688122753" sldId="305"/>
            <ac:spMk id="128" creationId="{8C2B9799-DF5C-7A42-F862-F81EA65D1F46}"/>
          </ac:spMkLst>
        </pc:spChg>
        <pc:spChg chg="add mod">
          <ac:chgData name="ilias majdi" userId="711c9d080c2bde12" providerId="LiveId" clId="{2543A225-D4AE-4D3F-98A6-EC638BA95151}" dt="2022-10-12T09:55:55.473" v="8400" actId="14100"/>
          <ac:spMkLst>
            <pc:docMk/>
            <pc:sldMk cId="2688122753" sldId="305"/>
            <ac:spMk id="129" creationId="{82237517-3FDE-E27C-5F63-83C31EBABFFE}"/>
          </ac:spMkLst>
        </pc:spChg>
        <pc:spChg chg="add mod">
          <ac:chgData name="ilias majdi" userId="711c9d080c2bde12" providerId="LiveId" clId="{2543A225-D4AE-4D3F-98A6-EC638BA95151}" dt="2022-10-12T10:29:02.398" v="9292" actId="14100"/>
          <ac:spMkLst>
            <pc:docMk/>
            <pc:sldMk cId="2688122753" sldId="305"/>
            <ac:spMk id="130" creationId="{A14D0039-478C-24E0-3256-7EBC6F64821D}"/>
          </ac:spMkLst>
        </pc:spChg>
        <pc:spChg chg="add del mod">
          <ac:chgData name="ilias majdi" userId="711c9d080c2bde12" providerId="LiveId" clId="{2543A225-D4AE-4D3F-98A6-EC638BA95151}" dt="2022-10-12T10:28:47.134" v="9273" actId="478"/>
          <ac:spMkLst>
            <pc:docMk/>
            <pc:sldMk cId="2688122753" sldId="305"/>
            <ac:spMk id="131" creationId="{96EAD1DD-9A8F-FB7C-5EC9-AB5FD722C9B1}"/>
          </ac:spMkLst>
        </pc:spChg>
        <pc:spChg chg="add mod">
          <ac:chgData name="ilias majdi" userId="711c9d080c2bde12" providerId="LiveId" clId="{2543A225-D4AE-4D3F-98A6-EC638BA95151}" dt="2022-10-12T09:55:51.788" v="8399" actId="14100"/>
          <ac:spMkLst>
            <pc:docMk/>
            <pc:sldMk cId="2688122753" sldId="305"/>
            <ac:spMk id="132" creationId="{300DEC5C-9DC1-E169-27B7-D04E65582D38}"/>
          </ac:spMkLst>
        </pc:spChg>
        <pc:spChg chg="add del mod ord">
          <ac:chgData name="ilias majdi" userId="711c9d080c2bde12" providerId="LiveId" clId="{2543A225-D4AE-4D3F-98A6-EC638BA95151}" dt="2022-10-12T10:00:21.964" v="8495" actId="478"/>
          <ac:spMkLst>
            <pc:docMk/>
            <pc:sldMk cId="2688122753" sldId="305"/>
            <ac:spMk id="133" creationId="{D62C229D-16AB-7FBE-2DC2-1DC2709AF3C7}"/>
          </ac:spMkLst>
        </pc:spChg>
        <pc:spChg chg="add del mod ord">
          <ac:chgData name="ilias majdi" userId="711c9d080c2bde12" providerId="LiveId" clId="{2543A225-D4AE-4D3F-98A6-EC638BA95151}" dt="2022-10-12T10:29:14.084" v="9293" actId="197"/>
          <ac:spMkLst>
            <pc:docMk/>
            <pc:sldMk cId="2688122753" sldId="305"/>
            <ac:spMk id="138" creationId="{A6D407E6-3143-5CAE-507A-C1BA04B2030B}"/>
          </ac:spMkLst>
        </pc:spChg>
        <pc:spChg chg="add del mod">
          <ac:chgData name="ilias majdi" userId="711c9d080c2bde12" providerId="LiveId" clId="{2543A225-D4AE-4D3F-98A6-EC638BA95151}" dt="2022-10-12T10:22:03.839" v="8838" actId="478"/>
          <ac:spMkLst>
            <pc:docMk/>
            <pc:sldMk cId="2688122753" sldId="305"/>
            <ac:spMk id="144" creationId="{932F62AD-4E19-0D04-1524-FA360DB4C5FB}"/>
          </ac:spMkLst>
        </pc:spChg>
        <pc:spChg chg="add del mod ord">
          <ac:chgData name="ilias majdi" userId="711c9d080c2bde12" providerId="LiveId" clId="{2543A225-D4AE-4D3F-98A6-EC638BA95151}" dt="2022-10-12T10:24:08.324" v="9048" actId="21"/>
          <ac:spMkLst>
            <pc:docMk/>
            <pc:sldMk cId="2688122753" sldId="305"/>
            <ac:spMk id="145" creationId="{47C7D473-380F-647B-BBD5-962AD2609959}"/>
          </ac:spMkLst>
        </pc:spChg>
        <pc:spChg chg="add del mod ord">
          <ac:chgData name="ilias majdi" userId="711c9d080c2bde12" providerId="LiveId" clId="{2543A225-D4AE-4D3F-98A6-EC638BA95151}" dt="2022-10-12T10:31:11.006" v="9368" actId="21"/>
          <ac:spMkLst>
            <pc:docMk/>
            <pc:sldMk cId="2688122753" sldId="305"/>
            <ac:spMk id="146" creationId="{18141E7F-F175-81DB-84D4-C112A3C52F89}"/>
          </ac:spMkLst>
        </pc:spChg>
        <pc:spChg chg="del mod topLvl">
          <ac:chgData name="ilias majdi" userId="711c9d080c2bde12" providerId="LiveId" clId="{2543A225-D4AE-4D3F-98A6-EC638BA95151}" dt="2022-10-12T10:25:15.356" v="9059" actId="478"/>
          <ac:spMkLst>
            <pc:docMk/>
            <pc:sldMk cId="2688122753" sldId="305"/>
            <ac:spMk id="148" creationId="{165570FD-87CA-7D90-1415-0B359A5A3369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55" creationId="{F784BC92-198F-10C9-EEC1-B55418DBE396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56" creationId="{4D1F64A8-A452-2E2F-C6D3-54B320ECC3F2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57" creationId="{FB09A81B-B891-65FF-52B3-E1F9EDFBC04E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58" creationId="{F6D40986-D7D9-39EB-C83B-BE108E7EAFC8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59" creationId="{97C30819-A0AE-1EA5-FE83-ED1546149F87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60" creationId="{F68ECA14-6B36-3D5D-AFF4-0E266C8D13CA}"/>
          </ac:spMkLst>
        </pc:spChg>
        <pc:spChg chg="mod">
          <ac:chgData name="ilias majdi" userId="711c9d080c2bde12" providerId="LiveId" clId="{2543A225-D4AE-4D3F-98A6-EC638BA95151}" dt="2022-10-12T10:25:09.019" v="9058" actId="108"/>
          <ac:spMkLst>
            <pc:docMk/>
            <pc:sldMk cId="2688122753" sldId="305"/>
            <ac:spMk id="161" creationId="{562958B5-1EF1-079E-F494-31E4ADDFCD2E}"/>
          </ac:spMkLst>
        </pc:spChg>
        <pc:spChg chg="add del mod">
          <ac:chgData name="ilias majdi" userId="711c9d080c2bde12" providerId="LiveId" clId="{2543A225-D4AE-4D3F-98A6-EC638BA95151}" dt="2022-10-12T10:25:29.158" v="9063"/>
          <ac:spMkLst>
            <pc:docMk/>
            <pc:sldMk cId="2688122753" sldId="305"/>
            <ac:spMk id="162" creationId="{6866F1E4-A6EE-DF81-0011-E7774760F612}"/>
          </ac:spMkLst>
        </pc:s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2" creationId="{EC311699-C2AA-D8B7-B2E4-ED59E68634B6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3" creationId="{91092F53-CB02-2D79-BEE4-C6246D218577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12" creationId="{33321D34-2892-59C1-179C-73B4603F938E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13" creationId="{A48CF496-F733-8133-66EC-80A9BD76EDDF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19" creationId="{52C87877-6B89-1615-2D6B-DCA419F9D0BC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27" creationId="{61ECDEE5-D687-53DE-4011-20899673E914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35" creationId="{2449B0A7-B744-5FE9-BA8A-D36DC85F39BD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39" creationId="{7726CB57-D94A-2BC3-2491-9C8E9562C2A5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55" creationId="{D4BA0A06-DB7A-153D-5CB8-D466E14F64ED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56" creationId="{59734ECF-9DCA-5A93-2AE6-75873A93A78B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63" creationId="{09B402CD-EC3E-D292-89A9-117AD45A2726}"/>
          </ac:grpSpMkLst>
        </pc:grpChg>
        <pc:grpChg chg="del">
          <ac:chgData name="ilias majdi" userId="711c9d080c2bde12" providerId="LiveId" clId="{2543A225-D4AE-4D3F-98A6-EC638BA95151}" dt="2022-10-12T09:46:08.947" v="8248" actId="478"/>
          <ac:grpSpMkLst>
            <pc:docMk/>
            <pc:sldMk cId="2688122753" sldId="305"/>
            <ac:grpSpMk id="69" creationId="{06F3D6AE-4F21-B090-AF5D-DCCC61074AB2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70" creationId="{CFF13DCE-4E7C-713D-DD99-8CFDB371537A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72" creationId="{2DE785C7-8128-079D-747A-4FD9CB2D3796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73" creationId="{78961C61-5A14-F17E-22BB-0F5B5C6FF442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75" creationId="{F9D937CB-49CE-A3E7-3544-638B13744163}"/>
          </ac:grpSpMkLst>
        </pc:grpChg>
        <pc:grpChg chg="del">
          <ac:chgData name="ilias majdi" userId="711c9d080c2bde12" providerId="LiveId" clId="{2543A225-D4AE-4D3F-98A6-EC638BA95151}" dt="2022-10-12T09:46:08.947" v="8248" actId="478"/>
          <ac:grpSpMkLst>
            <pc:docMk/>
            <pc:sldMk cId="2688122753" sldId="305"/>
            <ac:grpSpMk id="78" creationId="{B9BD818B-9FF1-6B49-7C14-614CCB4AF1EB}"/>
          </ac:grpSpMkLst>
        </pc:grpChg>
        <pc:grpChg chg="del">
          <ac:chgData name="ilias majdi" userId="711c9d080c2bde12" providerId="LiveId" clId="{2543A225-D4AE-4D3F-98A6-EC638BA95151}" dt="2022-10-12T09:46:08.947" v="8248" actId="478"/>
          <ac:grpSpMkLst>
            <pc:docMk/>
            <pc:sldMk cId="2688122753" sldId="305"/>
            <ac:grpSpMk id="81" creationId="{535745CC-B11A-02DD-C12C-E1A726DB198F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84" creationId="{57F673F5-4730-AF08-37BF-C15963A9B086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85" creationId="{15CF4CB0-79E0-533F-EC13-BB3F0E590285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86" creationId="{A52ED41B-3989-FFD7-003D-C834FF09A3FD}"/>
          </ac:grpSpMkLst>
        </pc:grpChg>
        <pc:grpChg chg="del">
          <ac:chgData name="ilias majdi" userId="711c9d080c2bde12" providerId="LiveId" clId="{2543A225-D4AE-4D3F-98A6-EC638BA95151}" dt="2022-10-12T09:46:08.947" v="8248" actId="478"/>
          <ac:grpSpMkLst>
            <pc:docMk/>
            <pc:sldMk cId="2688122753" sldId="305"/>
            <ac:grpSpMk id="89" creationId="{FFC4D4C8-C680-F894-5FE3-8E563511E14E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92" creationId="{342C5D4A-28F3-11BB-4D0C-E1EAB0BDA531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98" creationId="{416D372E-DD4A-DC23-8D85-398C0A50D582}"/>
          </ac:grpSpMkLst>
        </pc:grpChg>
        <pc:grpChg chg="del">
          <ac:chgData name="ilias majdi" userId="711c9d080c2bde12" providerId="LiveId" clId="{2543A225-D4AE-4D3F-98A6-EC638BA95151}" dt="2022-10-12T09:46:05.916" v="8247" actId="478"/>
          <ac:grpSpMkLst>
            <pc:docMk/>
            <pc:sldMk cId="2688122753" sldId="305"/>
            <ac:grpSpMk id="100" creationId="{4857416B-BE07-4636-94EF-57AADECA2D67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104" creationId="{BBB2AAED-AB1B-C80C-A4FC-7A349AA99AC0}"/>
          </ac:grpSpMkLst>
        </pc:grpChg>
        <pc:grpChg chg="add mod">
          <ac:chgData name="ilias majdi" userId="711c9d080c2bde12" providerId="LiveId" clId="{2543A225-D4AE-4D3F-98A6-EC638BA95151}" dt="2022-10-12T09:56:10.509" v="8407" actId="1036"/>
          <ac:grpSpMkLst>
            <pc:docMk/>
            <pc:sldMk cId="2688122753" sldId="305"/>
            <ac:grpSpMk id="108" creationId="{335095BE-8D93-391F-35BE-019972927A9C}"/>
          </ac:grpSpMkLst>
        </pc:grpChg>
        <pc:grpChg chg="mod">
          <ac:chgData name="ilias majdi" userId="711c9d080c2bde12" providerId="LiveId" clId="{2543A225-D4AE-4D3F-98A6-EC638BA95151}" dt="2022-10-12T09:46:10.819" v="8249"/>
          <ac:grpSpMkLst>
            <pc:docMk/>
            <pc:sldMk cId="2688122753" sldId="305"/>
            <ac:grpSpMk id="109" creationId="{064A81E6-2976-13CD-9E72-1ED9B5EAFCEC}"/>
          </ac:grpSpMkLst>
        </pc:grpChg>
        <pc:grpChg chg="add del mod">
          <ac:chgData name="ilias majdi" userId="711c9d080c2bde12" providerId="LiveId" clId="{2543A225-D4AE-4D3F-98A6-EC638BA95151}" dt="2022-10-12T10:25:15.356" v="9059" actId="478"/>
          <ac:grpSpMkLst>
            <pc:docMk/>
            <pc:sldMk cId="2688122753" sldId="305"/>
            <ac:grpSpMk id="147" creationId="{DEF4B56E-7641-F112-6827-61EDD2CF4B5F}"/>
          </ac:grpSpMkLst>
        </pc:grpChg>
        <pc:grpChg chg="mod topLvl">
          <ac:chgData name="ilias majdi" userId="711c9d080c2bde12" providerId="LiveId" clId="{2543A225-D4AE-4D3F-98A6-EC638BA95151}" dt="2022-10-12T10:25:32.848" v="9064" actId="164"/>
          <ac:grpSpMkLst>
            <pc:docMk/>
            <pc:sldMk cId="2688122753" sldId="305"/>
            <ac:grpSpMk id="149" creationId="{CFF82BCA-B3FF-7AC7-1DD7-5A654D4997B7}"/>
          </ac:grpSpMkLst>
        </pc:grpChg>
        <pc:grpChg chg="mod">
          <ac:chgData name="ilias majdi" userId="711c9d080c2bde12" providerId="LiveId" clId="{2543A225-D4AE-4D3F-98A6-EC638BA95151}" dt="2022-10-12T10:24:51.097" v="9054"/>
          <ac:grpSpMkLst>
            <pc:docMk/>
            <pc:sldMk cId="2688122753" sldId="305"/>
            <ac:grpSpMk id="150" creationId="{7D6BA808-DD82-DE8F-DECD-5153A3EB4BE9}"/>
          </ac:grpSpMkLst>
        </pc:grpChg>
        <pc:grpChg chg="mod">
          <ac:chgData name="ilias majdi" userId="711c9d080c2bde12" providerId="LiveId" clId="{2543A225-D4AE-4D3F-98A6-EC638BA95151}" dt="2022-10-12T10:24:51.097" v="9054"/>
          <ac:grpSpMkLst>
            <pc:docMk/>
            <pc:sldMk cId="2688122753" sldId="305"/>
            <ac:grpSpMk id="153" creationId="{CB25DC5F-60A0-2772-B442-B4F6CDA1B3C4}"/>
          </ac:grpSpMkLst>
        </pc:grpChg>
        <pc:grpChg chg="add mod">
          <ac:chgData name="ilias majdi" userId="711c9d080c2bde12" providerId="LiveId" clId="{2543A225-D4AE-4D3F-98A6-EC638BA95151}" dt="2022-10-12T10:26:04.631" v="9071" actId="1076"/>
          <ac:grpSpMkLst>
            <pc:docMk/>
            <pc:sldMk cId="2688122753" sldId="305"/>
            <ac:grpSpMk id="163" creationId="{D68D7195-F00F-D6BD-E5FE-AE8F1173B857}"/>
          </ac:grpSpMkLst>
        </pc:grp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5" creationId="{2A9E7502-2EBA-EC60-049E-EA98EB7C184E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15" creationId="{C7B541DB-1D27-92DF-6BD0-1C50F49F4A39}"/>
          </ac:picMkLst>
        </pc:picChg>
        <pc:picChg chg="del">
          <ac:chgData name="ilias majdi" userId="711c9d080c2bde12" providerId="LiveId" clId="{2543A225-D4AE-4D3F-98A6-EC638BA95151}" dt="2022-10-12T09:46:05.916" v="8247" actId="478"/>
          <ac:picMkLst>
            <pc:docMk/>
            <pc:sldMk cId="2688122753" sldId="305"/>
            <ac:picMk id="21" creationId="{30F387BA-4A07-EAEE-44AB-9D0945246C90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29" creationId="{936815F9-40AC-A754-8B25-5F086D7822B2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43" creationId="{DC5F9414-815E-6AFD-E07B-A3B2978F2EC1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65" creationId="{05F4A21C-50B8-78E5-5D32-4BBF55C2F2C1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76" creationId="{8EEB3EB6-F19E-877F-0070-61F86D641809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87" creationId="{67426806-3114-3B7F-190E-FED852BAA33B}"/>
          </ac:picMkLst>
        </pc:picChg>
        <pc:picChg chg="add mod">
          <ac:chgData name="ilias majdi" userId="711c9d080c2bde12" providerId="LiveId" clId="{2543A225-D4AE-4D3F-98A6-EC638BA95151}" dt="2022-10-12T09:56:10.509" v="8407" actId="1036"/>
          <ac:picMkLst>
            <pc:docMk/>
            <pc:sldMk cId="2688122753" sldId="305"/>
            <ac:picMk id="103" creationId="{6CE31725-9991-81EC-C43A-6DD2E68E3306}"/>
          </ac:picMkLst>
        </pc:picChg>
        <pc:picChg chg="mod">
          <ac:chgData name="ilias majdi" userId="711c9d080c2bde12" providerId="LiveId" clId="{2543A225-D4AE-4D3F-98A6-EC638BA95151}" dt="2022-10-12T09:47:00.984" v="8269" actId="108"/>
          <ac:picMkLst>
            <pc:docMk/>
            <pc:sldMk cId="2688122753" sldId="305"/>
            <ac:picMk id="107" creationId="{AE1D5980-60D1-E272-E359-3B8B0E1361B0}"/>
          </ac:picMkLst>
        </pc:picChg>
        <pc:picChg chg="mod">
          <ac:chgData name="ilias majdi" userId="711c9d080c2bde12" providerId="LiveId" clId="{2543A225-D4AE-4D3F-98A6-EC638BA95151}" dt="2022-10-12T09:46:10.819" v="8249"/>
          <ac:picMkLst>
            <pc:docMk/>
            <pc:sldMk cId="2688122753" sldId="305"/>
            <ac:picMk id="110" creationId="{ED069924-C8F4-51C2-44E4-4278F6BBC0C4}"/>
          </ac:picMkLst>
        </pc:picChg>
        <pc:picChg chg="add mod">
          <ac:chgData name="ilias majdi" userId="711c9d080c2bde12" providerId="LiveId" clId="{2543A225-D4AE-4D3F-98A6-EC638BA95151}" dt="2022-10-12T10:14:15.470" v="8683" actId="1038"/>
          <ac:picMkLst>
            <pc:docMk/>
            <pc:sldMk cId="2688122753" sldId="305"/>
            <ac:picMk id="123" creationId="{9CC4E8A2-6293-483E-AADA-33B7F490EAAD}"/>
          </ac:picMkLst>
        </pc:picChg>
        <pc:picChg chg="add del mod ord">
          <ac:chgData name="ilias majdi" userId="711c9d080c2bde12" providerId="LiveId" clId="{2543A225-D4AE-4D3F-98A6-EC638BA95151}" dt="2022-10-12T09:59:11.163" v="8447"/>
          <ac:picMkLst>
            <pc:docMk/>
            <pc:sldMk cId="2688122753" sldId="305"/>
            <ac:picMk id="135" creationId="{393C8887-3281-3BDE-8597-A90AB5BB679B}"/>
          </ac:picMkLst>
        </pc:picChg>
        <pc:picChg chg="add del mod ord">
          <ac:chgData name="ilias majdi" userId="711c9d080c2bde12" providerId="LiveId" clId="{2543A225-D4AE-4D3F-98A6-EC638BA95151}" dt="2022-10-12T10:01:53.355" v="8502" actId="478"/>
          <ac:picMkLst>
            <pc:docMk/>
            <pc:sldMk cId="2688122753" sldId="305"/>
            <ac:picMk id="137" creationId="{DB72CC44-8982-92EB-1940-F5D89CFCB827}"/>
          </ac:picMkLst>
        </pc:picChg>
        <pc:picChg chg="add del">
          <ac:chgData name="ilias majdi" userId="711c9d080c2bde12" providerId="LiveId" clId="{2543A225-D4AE-4D3F-98A6-EC638BA95151}" dt="2022-10-12T10:08:44.387" v="8615" actId="21"/>
          <ac:picMkLst>
            <pc:docMk/>
            <pc:sldMk cId="2688122753" sldId="305"/>
            <ac:picMk id="140" creationId="{6FB93658-8240-BCBD-585E-BC0D68D8315C}"/>
          </ac:picMkLst>
        </pc:picChg>
        <pc:cxnChg chg="del">
          <ac:chgData name="ilias majdi" userId="711c9d080c2bde12" providerId="LiveId" clId="{2543A225-D4AE-4D3F-98A6-EC638BA95151}" dt="2022-10-12T09:44:59.045" v="8237" actId="478"/>
          <ac:cxnSpMkLst>
            <pc:docMk/>
            <pc:sldMk cId="2688122753" sldId="305"/>
            <ac:cxnSpMk id="24" creationId="{FBEE2976-C7C0-1537-612D-A50047430E6E}"/>
          </ac:cxnSpMkLst>
        </pc:cxnChg>
        <pc:cxnChg chg="del">
          <ac:chgData name="ilias majdi" userId="711c9d080c2bde12" providerId="LiveId" clId="{2543A225-D4AE-4D3F-98A6-EC638BA95151}" dt="2022-10-12T09:45:08.682" v="8244" actId="478"/>
          <ac:cxnSpMkLst>
            <pc:docMk/>
            <pc:sldMk cId="2688122753" sldId="305"/>
            <ac:cxnSpMk id="28" creationId="{88B04953-0981-ADE4-110E-3E564DE006E5}"/>
          </ac:cxnSpMkLst>
        </pc:cxnChg>
        <pc:cxnChg chg="del">
          <ac:chgData name="ilias majdi" userId="711c9d080c2bde12" providerId="LiveId" clId="{2543A225-D4AE-4D3F-98A6-EC638BA95151}" dt="2022-10-12T09:45:12.597" v="8245" actId="478"/>
          <ac:cxnSpMkLst>
            <pc:docMk/>
            <pc:sldMk cId="2688122753" sldId="305"/>
            <ac:cxnSpMk id="64" creationId="{AB77D997-F0C2-AD35-B4A7-B35AC318A982}"/>
          </ac:cxnSpMkLst>
        </pc:cxnChg>
        <pc:cxnChg chg="add mod">
          <ac:chgData name="ilias majdi" userId="711c9d080c2bde12" providerId="LiveId" clId="{2543A225-D4AE-4D3F-98A6-EC638BA95151}" dt="2022-10-12T10:14:27.586" v="8684" actId="14100"/>
          <ac:cxnSpMkLst>
            <pc:docMk/>
            <pc:sldMk cId="2688122753" sldId="305"/>
            <ac:cxnSpMk id="122" creationId="{EBCAD925-F23A-E990-C913-670609A121B4}"/>
          </ac:cxnSpMkLst>
        </pc:cxnChg>
        <pc:cxnChg chg="mod">
          <ac:chgData name="ilias majdi" userId="711c9d080c2bde12" providerId="LiveId" clId="{2543A225-D4AE-4D3F-98A6-EC638BA95151}" dt="2022-10-12T10:25:09.019" v="9058" actId="108"/>
          <ac:cxnSpMkLst>
            <pc:docMk/>
            <pc:sldMk cId="2688122753" sldId="305"/>
            <ac:cxnSpMk id="151" creationId="{969B02D6-194F-7F70-1D75-D736A2DE31EA}"/>
          </ac:cxnSpMkLst>
        </pc:cxnChg>
        <pc:cxnChg chg="mod">
          <ac:chgData name="ilias majdi" userId="711c9d080c2bde12" providerId="LiveId" clId="{2543A225-D4AE-4D3F-98A6-EC638BA95151}" dt="2022-10-12T10:25:09.019" v="9058" actId="108"/>
          <ac:cxnSpMkLst>
            <pc:docMk/>
            <pc:sldMk cId="2688122753" sldId="305"/>
            <ac:cxnSpMk id="152" creationId="{443F942B-D9C5-3FA6-E321-22353CF1FBE1}"/>
          </ac:cxnSpMkLst>
        </pc:cxnChg>
        <pc:cxnChg chg="mod">
          <ac:chgData name="ilias majdi" userId="711c9d080c2bde12" providerId="LiveId" clId="{2543A225-D4AE-4D3F-98A6-EC638BA95151}" dt="2022-10-12T10:25:09.019" v="9058" actId="108"/>
          <ac:cxnSpMkLst>
            <pc:docMk/>
            <pc:sldMk cId="2688122753" sldId="305"/>
            <ac:cxnSpMk id="154" creationId="{C3353003-AF0D-EE69-C1FB-13A849866A5D}"/>
          </ac:cxnSpMkLst>
        </pc:cxnChg>
      </pc:sldChg>
      <pc:sldChg chg="addSp delSp modSp add mod">
        <pc:chgData name="ilias majdi" userId="711c9d080c2bde12" providerId="LiveId" clId="{2543A225-D4AE-4D3F-98A6-EC638BA95151}" dt="2022-10-12T12:02:42.839" v="10071"/>
        <pc:sldMkLst>
          <pc:docMk/>
          <pc:sldMk cId="2851277580" sldId="306"/>
        </pc:sldMkLst>
        <pc:spChg chg="add mod">
          <ac:chgData name="ilias majdi" userId="711c9d080c2bde12" providerId="LiveId" clId="{2543A225-D4AE-4D3F-98A6-EC638BA95151}" dt="2022-10-12T10:32:35.028" v="9373" actId="571"/>
          <ac:spMkLst>
            <pc:docMk/>
            <pc:sldMk cId="2851277580" sldId="306"/>
            <ac:spMk id="4" creationId="{13E5B030-57D0-7A29-83B4-3D2062E825DD}"/>
          </ac:spMkLst>
        </pc:spChg>
        <pc:spChg chg="add mod">
          <ac:chgData name="ilias majdi" userId="711c9d080c2bde12" providerId="LiveId" clId="{2543A225-D4AE-4D3F-98A6-EC638BA95151}" dt="2022-10-12T10:32:35.028" v="9373" actId="571"/>
          <ac:spMkLst>
            <pc:docMk/>
            <pc:sldMk cId="2851277580" sldId="306"/>
            <ac:spMk id="6" creationId="{A8A4E57B-CB6E-7644-F828-AA295959450C}"/>
          </ac:spMkLst>
        </pc:spChg>
        <pc:spChg chg="mod">
          <ac:chgData name="ilias majdi" userId="711c9d080c2bde12" providerId="LiveId" clId="{2543A225-D4AE-4D3F-98A6-EC638BA95151}" dt="2022-10-12T10:32:35.028" v="9373" actId="571"/>
          <ac:spMkLst>
            <pc:docMk/>
            <pc:sldMk cId="2851277580" sldId="306"/>
            <ac:spMk id="14" creationId="{5233B81E-6E31-12B2-0105-E64C131354F2}"/>
          </ac:spMkLst>
        </pc:spChg>
        <pc:spChg chg="mod">
          <ac:chgData name="ilias majdi" userId="711c9d080c2bde12" providerId="LiveId" clId="{2543A225-D4AE-4D3F-98A6-EC638BA95151}" dt="2022-10-12T10:32:35.028" v="9373" actId="571"/>
          <ac:spMkLst>
            <pc:docMk/>
            <pc:sldMk cId="2851277580" sldId="306"/>
            <ac:spMk id="16" creationId="{6D199630-FCCF-77A3-4994-7E22119134B7}"/>
          </ac:spMkLst>
        </pc:spChg>
        <pc:spChg chg="add mod">
          <ac:chgData name="ilias majdi" userId="711c9d080c2bde12" providerId="LiveId" clId="{2543A225-D4AE-4D3F-98A6-EC638BA95151}" dt="2022-10-12T10:32:35.028" v="9373" actId="571"/>
          <ac:spMkLst>
            <pc:docMk/>
            <pc:sldMk cId="2851277580" sldId="306"/>
            <ac:spMk id="20" creationId="{2D765649-51F8-493D-44E8-50716B170D0C}"/>
          </ac:spMkLst>
        </pc:spChg>
        <pc:spChg chg="mod">
          <ac:chgData name="ilias majdi" userId="711c9d080c2bde12" providerId="LiveId" clId="{2543A225-D4AE-4D3F-98A6-EC638BA95151}" dt="2022-10-12T10:43:16.790" v="9549" actId="208"/>
          <ac:spMkLst>
            <pc:docMk/>
            <pc:sldMk cId="2851277580" sldId="306"/>
            <ac:spMk id="24" creationId="{D8212CB8-5E2E-1C25-079C-BC5A82EB6CB0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36" creationId="{51178159-487D-9F14-ADDF-A80971AEAD67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37" creationId="{929C1DB1-3661-C2BE-9716-32DE57399C47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38" creationId="{E60E0887-1539-7236-1459-3217FB3AD1E9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40" creationId="{0A8E0BB8-E95D-8282-20CB-54BC3B0515DA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41" creationId="{9A042C7C-7469-F1B0-EA6A-1F1E79E1CAA9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42" creationId="{B49DFFD6-BA1E-1FBE-CA63-00289F2B9E8D}"/>
          </ac:spMkLst>
        </pc:spChg>
        <pc:spChg chg="mod">
          <ac:chgData name="ilias majdi" userId="711c9d080c2bde12" providerId="LiveId" clId="{2543A225-D4AE-4D3F-98A6-EC638BA95151}" dt="2022-10-12T10:41:35.180" v="9534"/>
          <ac:spMkLst>
            <pc:docMk/>
            <pc:sldMk cId="2851277580" sldId="306"/>
            <ac:spMk id="44" creationId="{52D8C2F3-5FE9-132F-FD8A-B53FE057B22C}"/>
          </ac:spMkLst>
        </pc:spChg>
        <pc:spChg chg="mod">
          <ac:chgData name="ilias majdi" userId="711c9d080c2bde12" providerId="LiveId" clId="{2543A225-D4AE-4D3F-98A6-EC638BA95151}" dt="2022-10-12T10:43:20.100" v="9550" actId="208"/>
          <ac:spMkLst>
            <pc:docMk/>
            <pc:sldMk cId="2851277580" sldId="306"/>
            <ac:spMk id="46" creationId="{DE1C9FF3-17C6-105E-AC64-5EAAC41C6D5F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56" creationId="{2FEDBBB5-7186-FB83-ECD1-C3208DC962E2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57" creationId="{026889FB-B4A0-2C0E-113E-DC177FCEC64B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58" creationId="{E53F15A3-EFCA-3C1F-18AA-3BC7E657DAE6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59" creationId="{1B767AFE-7031-7930-E43B-C4042E5A118B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60" creationId="{D4D0D311-8DDF-F913-D0E7-BEBAFD831509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61" creationId="{658AEA6E-CFE0-7676-8ABA-10B636FBBAC5}"/>
          </ac:spMkLst>
        </pc:spChg>
        <pc:spChg chg="mod">
          <ac:chgData name="ilias majdi" userId="711c9d080c2bde12" providerId="LiveId" clId="{2543A225-D4AE-4D3F-98A6-EC638BA95151}" dt="2022-10-12T10:41:46.272" v="9536"/>
          <ac:spMkLst>
            <pc:docMk/>
            <pc:sldMk cId="2851277580" sldId="306"/>
            <ac:spMk id="62" creationId="{469D04B7-DCBF-3EC0-76B4-ED57F46F98A3}"/>
          </ac:spMkLst>
        </pc:spChg>
        <pc:spChg chg="add mod">
          <ac:chgData name="ilias majdi" userId="711c9d080c2bde12" providerId="LiveId" clId="{2543A225-D4AE-4D3F-98A6-EC638BA95151}" dt="2022-10-12T10:47:46.137" v="9669" actId="404"/>
          <ac:spMkLst>
            <pc:docMk/>
            <pc:sldMk cId="2851277580" sldId="306"/>
            <ac:spMk id="68" creationId="{9C83F0D0-F4AF-D38F-82F2-CDDD9A00D0D5}"/>
          </ac:spMkLst>
        </pc:spChg>
        <pc:spChg chg="mod">
          <ac:chgData name="ilias majdi" userId="711c9d080c2bde12" providerId="LiveId" clId="{2543A225-D4AE-4D3F-98A6-EC638BA95151}" dt="2022-10-12T10:48:00.747" v="9670"/>
          <ac:spMkLst>
            <pc:docMk/>
            <pc:sldMk cId="2851277580" sldId="306"/>
            <ac:spMk id="77" creationId="{64C559EE-F5EE-571E-80F3-AEDDF4D25A51}"/>
          </ac:spMkLst>
        </pc:spChg>
        <pc:spChg chg="mod">
          <ac:chgData name="ilias majdi" userId="711c9d080c2bde12" providerId="LiveId" clId="{2543A225-D4AE-4D3F-98A6-EC638BA95151}" dt="2022-10-12T10:48:00.747" v="9670"/>
          <ac:spMkLst>
            <pc:docMk/>
            <pc:sldMk cId="2851277580" sldId="306"/>
            <ac:spMk id="81" creationId="{CF69297E-74CF-E545-BE2D-889983C95C7C}"/>
          </ac:spMkLst>
        </pc:spChg>
        <pc:spChg chg="mod">
          <ac:chgData name="ilias majdi" userId="711c9d080c2bde12" providerId="LiveId" clId="{2543A225-D4AE-4D3F-98A6-EC638BA95151}" dt="2022-10-12T10:48:10.687" v="9672"/>
          <ac:spMkLst>
            <pc:docMk/>
            <pc:sldMk cId="2851277580" sldId="306"/>
            <ac:spMk id="88" creationId="{59DAAC4C-42BF-FBCD-BF29-71B42230EB13}"/>
          </ac:spMkLst>
        </pc:spChg>
        <pc:spChg chg="mod">
          <ac:chgData name="ilias majdi" userId="711c9d080c2bde12" providerId="LiveId" clId="{2543A225-D4AE-4D3F-98A6-EC638BA95151}" dt="2022-10-12T10:48:10.687" v="9672"/>
          <ac:spMkLst>
            <pc:docMk/>
            <pc:sldMk cId="2851277580" sldId="306"/>
            <ac:spMk id="92" creationId="{D411EA28-F5AE-DF0F-E476-FE4B49431128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95" creationId="{9F250C66-86D9-214B-D25A-73B8D4F573EF}"/>
          </ac:spMkLst>
        </pc:spChg>
        <pc:spChg chg="mod">
          <ac:chgData name="ilias majdi" userId="711c9d080c2bde12" providerId="LiveId" clId="{2543A225-D4AE-4D3F-98A6-EC638BA95151}" dt="2022-10-12T10:54:22.664" v="9727" actId="14100"/>
          <ac:spMkLst>
            <pc:docMk/>
            <pc:sldMk cId="2851277580" sldId="306"/>
            <ac:spMk id="97" creationId="{DE15872B-123C-A8E5-2D71-9CE5FE5FC25A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3" creationId="{6A92F4D0-F8D5-A69B-146E-B9D6B59C72FA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4" creationId="{20422790-EE8E-3E22-EE3F-C4FCFF5E20ED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5" creationId="{5F8E1EDC-B575-5328-9A18-2C2443563C16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6" creationId="{B6C7E092-BA0E-622A-2CF3-7C5E2E3008F3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7" creationId="{53BD6F29-4270-25DF-5AA9-245FFC5276D5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8" creationId="{58034ED6-C844-0169-6DE0-89864B9E5CE6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19" creationId="{19D9EC9D-F012-4DE0-9FEB-4BBF0617C798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20" creationId="{56F1FAEA-6CD7-4AD4-1276-DA6894E57CC7}"/>
          </ac:spMkLst>
        </pc:spChg>
        <pc:spChg chg="mod">
          <ac:chgData name="ilias majdi" userId="711c9d080c2bde12" providerId="LiveId" clId="{2543A225-D4AE-4D3F-98A6-EC638BA95151}" dt="2022-10-12T11:14:44.236" v="10056" actId="1035"/>
          <ac:spMkLst>
            <pc:docMk/>
            <pc:sldMk cId="2851277580" sldId="306"/>
            <ac:spMk id="121" creationId="{4E6A86AE-5CE7-A58A-A488-D38CFBCA703E}"/>
          </ac:spMkLst>
        </pc:spChg>
        <pc:spChg chg="mod">
          <ac:chgData name="ilias majdi" userId="711c9d080c2bde12" providerId="LiveId" clId="{2543A225-D4AE-4D3F-98A6-EC638BA95151}" dt="2022-10-12T10:42:31.002" v="9546" actId="1036"/>
          <ac:spMkLst>
            <pc:docMk/>
            <pc:sldMk cId="2851277580" sldId="306"/>
            <ac:spMk id="125" creationId="{A1CC9AD7-EA6B-18F7-58EB-6A3F7D26C2F5}"/>
          </ac:spMkLst>
        </pc:spChg>
        <pc:spChg chg="add del mod">
          <ac:chgData name="ilias majdi" userId="711c9d080c2bde12" providerId="LiveId" clId="{2543A225-D4AE-4D3F-98A6-EC638BA95151}" dt="2022-10-12T11:15:49.921" v="10065" actId="478"/>
          <ac:spMkLst>
            <pc:docMk/>
            <pc:sldMk cId="2851277580" sldId="306"/>
            <ac:spMk id="126" creationId="{34DA1639-0E39-DEA8-3A48-197764DA34BC}"/>
          </ac:spMkLst>
        </pc:spChg>
        <pc:spChg chg="mod">
          <ac:chgData name="ilias majdi" userId="711c9d080c2bde12" providerId="LiveId" clId="{2543A225-D4AE-4D3F-98A6-EC638BA95151}" dt="2022-10-12T10:51:56.168" v="9688" actId="14861"/>
          <ac:spMkLst>
            <pc:docMk/>
            <pc:sldMk cId="2851277580" sldId="306"/>
            <ac:spMk id="127" creationId="{14D9E6AE-1B73-CC87-BE56-B2D954AC44BC}"/>
          </ac:spMkLst>
        </pc:spChg>
        <pc:spChg chg="mod">
          <ac:chgData name="ilias majdi" userId="711c9d080c2bde12" providerId="LiveId" clId="{2543A225-D4AE-4D3F-98A6-EC638BA95151}" dt="2022-10-12T10:43:08.090" v="9547" actId="208"/>
          <ac:spMkLst>
            <pc:docMk/>
            <pc:sldMk cId="2851277580" sldId="306"/>
            <ac:spMk id="128" creationId="{8C2B9799-DF5C-7A42-F862-F81EA65D1F46}"/>
          </ac:spMkLst>
        </pc:spChg>
        <pc:spChg chg="add del mod">
          <ac:chgData name="ilias majdi" userId="711c9d080c2bde12" providerId="LiveId" clId="{2543A225-D4AE-4D3F-98A6-EC638BA95151}" dt="2022-10-12T10:41:30.548" v="9533" actId="478"/>
          <ac:spMkLst>
            <pc:docMk/>
            <pc:sldMk cId="2851277580" sldId="306"/>
            <ac:spMk id="129" creationId="{82237517-3FDE-E27C-5F63-83C31EBABFFE}"/>
          </ac:spMkLst>
        </pc:spChg>
        <pc:spChg chg="del">
          <ac:chgData name="ilias majdi" userId="711c9d080c2bde12" providerId="LiveId" clId="{2543A225-D4AE-4D3F-98A6-EC638BA95151}" dt="2022-10-12T10:34:33.929" v="9386" actId="478"/>
          <ac:spMkLst>
            <pc:docMk/>
            <pc:sldMk cId="2851277580" sldId="306"/>
            <ac:spMk id="130" creationId="{A14D0039-478C-24E0-3256-7EBC6F64821D}"/>
          </ac:spMkLst>
        </pc:spChg>
        <pc:spChg chg="add del mod">
          <ac:chgData name="ilias majdi" userId="711c9d080c2bde12" providerId="LiveId" clId="{2543A225-D4AE-4D3F-98A6-EC638BA95151}" dt="2022-10-12T10:47:41.496" v="9668" actId="14100"/>
          <ac:spMkLst>
            <pc:docMk/>
            <pc:sldMk cId="2851277580" sldId="306"/>
            <ac:spMk id="132" creationId="{300DEC5C-9DC1-E169-27B7-D04E65582D38}"/>
          </ac:spMkLst>
        </pc:spChg>
        <pc:spChg chg="mod">
          <ac:chgData name="ilias majdi" userId="711c9d080c2bde12" providerId="LiveId" clId="{2543A225-D4AE-4D3F-98A6-EC638BA95151}" dt="2022-10-12T10:54:45.426" v="9729"/>
          <ac:spMkLst>
            <pc:docMk/>
            <pc:sldMk cId="2851277580" sldId="306"/>
            <ac:spMk id="137" creationId="{16B0F092-EC71-BF36-C8AE-09AA97F8D3A4}"/>
          </ac:spMkLst>
        </pc:spChg>
        <pc:spChg chg="del mod">
          <ac:chgData name="ilias majdi" userId="711c9d080c2bde12" providerId="LiveId" clId="{2543A225-D4AE-4D3F-98A6-EC638BA95151}" dt="2022-10-12T10:39:41.207" v="9475" actId="478"/>
          <ac:spMkLst>
            <pc:docMk/>
            <pc:sldMk cId="2851277580" sldId="306"/>
            <ac:spMk id="138" creationId="{A6D407E6-3143-5CAE-507A-C1BA04B2030B}"/>
          </ac:spMkLst>
        </pc:spChg>
        <pc:spChg chg="mod">
          <ac:chgData name="ilias majdi" userId="711c9d080c2bde12" providerId="LiveId" clId="{2543A225-D4AE-4D3F-98A6-EC638BA95151}" dt="2022-10-12T10:54:45.426" v="9729"/>
          <ac:spMkLst>
            <pc:docMk/>
            <pc:sldMk cId="2851277580" sldId="306"/>
            <ac:spMk id="142" creationId="{2BC6B51B-553C-D00D-33C6-E2D6E4617936}"/>
          </ac:spMkLst>
        </pc:spChg>
        <pc:spChg chg="mod">
          <ac:chgData name="ilias majdi" userId="711c9d080c2bde12" providerId="LiveId" clId="{2543A225-D4AE-4D3F-98A6-EC638BA95151}" dt="2022-10-12T10:54:52.845" v="9731"/>
          <ac:spMkLst>
            <pc:docMk/>
            <pc:sldMk cId="2851277580" sldId="306"/>
            <ac:spMk id="145" creationId="{06BEDFDC-5212-D31E-3C71-1E75BE56BBE6}"/>
          </ac:spMkLst>
        </pc:spChg>
        <pc:spChg chg="del">
          <ac:chgData name="ilias majdi" userId="711c9d080c2bde12" providerId="LiveId" clId="{2543A225-D4AE-4D3F-98A6-EC638BA95151}" dt="2022-10-12T10:34:00.732" v="9382" actId="478"/>
          <ac:spMkLst>
            <pc:docMk/>
            <pc:sldMk cId="2851277580" sldId="306"/>
            <ac:spMk id="146" creationId="{18141E7F-F175-81DB-84D4-C112A3C52F89}"/>
          </ac:spMkLst>
        </pc:spChg>
        <pc:spChg chg="mod">
          <ac:chgData name="ilias majdi" userId="711c9d080c2bde12" providerId="LiveId" clId="{2543A225-D4AE-4D3F-98A6-EC638BA95151}" dt="2022-10-12T10:34:26.622" v="9385" actId="14861"/>
          <ac:spMkLst>
            <pc:docMk/>
            <pc:sldMk cId="2851277580" sldId="306"/>
            <ac:spMk id="159" creationId="{97C30819-A0AE-1EA5-FE83-ED1546149F87}"/>
          </ac:spMkLst>
        </pc:spChg>
        <pc:spChg chg="mod">
          <ac:chgData name="ilias majdi" userId="711c9d080c2bde12" providerId="LiveId" clId="{2543A225-D4AE-4D3F-98A6-EC638BA95151}" dt="2022-10-12T10:54:52.845" v="9731"/>
          <ac:spMkLst>
            <pc:docMk/>
            <pc:sldMk cId="2851277580" sldId="306"/>
            <ac:spMk id="164" creationId="{0106310C-C928-C0C4-2BA3-2B5CEDBA67EF}"/>
          </ac:spMkLst>
        </pc:spChg>
        <pc:spChg chg="mod">
          <ac:chgData name="ilias majdi" userId="711c9d080c2bde12" providerId="LiveId" clId="{2543A225-D4AE-4D3F-98A6-EC638BA95151}" dt="2022-10-12T11:05:03.251" v="9810"/>
          <ac:spMkLst>
            <pc:docMk/>
            <pc:sldMk cId="2851277580" sldId="306"/>
            <ac:spMk id="170" creationId="{2E5FF8DD-4083-6602-A0B3-8F13E954234B}"/>
          </ac:spMkLst>
        </pc:spChg>
        <pc:spChg chg="mod">
          <ac:chgData name="ilias majdi" userId="711c9d080c2bde12" providerId="LiveId" clId="{2543A225-D4AE-4D3F-98A6-EC638BA95151}" dt="2022-10-12T11:05:03.251" v="9810"/>
          <ac:spMkLst>
            <pc:docMk/>
            <pc:sldMk cId="2851277580" sldId="306"/>
            <ac:spMk id="174" creationId="{BDB989C0-46C3-6F51-5C52-E2BB2AABB007}"/>
          </ac:spMkLst>
        </pc:spChg>
        <pc:spChg chg="add del mod">
          <ac:chgData name="ilias majdi" userId="711c9d080c2bde12" providerId="LiveId" clId="{2543A225-D4AE-4D3F-98A6-EC638BA95151}" dt="2022-10-12T11:15:49.921" v="10065" actId="478"/>
          <ac:spMkLst>
            <pc:docMk/>
            <pc:sldMk cId="2851277580" sldId="306"/>
            <ac:spMk id="176" creationId="{E3EE416F-C1AE-D88F-F4BB-6302644F95BC}"/>
          </ac:spMkLst>
        </pc:spChg>
        <pc:spChg chg="add del mod ord">
          <ac:chgData name="ilias majdi" userId="711c9d080c2bde12" providerId="LiveId" clId="{2543A225-D4AE-4D3F-98A6-EC638BA95151}" dt="2022-10-12T11:14:14.665" v="9990" actId="478"/>
          <ac:spMkLst>
            <pc:docMk/>
            <pc:sldMk cId="2851277580" sldId="306"/>
            <ac:spMk id="180" creationId="{77F9A170-604A-DD4F-AEE8-D6563EFBD95C}"/>
          </ac:spMkLst>
        </pc:spChg>
        <pc:spChg chg="add mod ord">
          <ac:chgData name="ilias majdi" userId="711c9d080c2bde12" providerId="LiveId" clId="{2543A225-D4AE-4D3F-98A6-EC638BA95151}" dt="2022-10-12T11:14:48.923" v="10057" actId="14100"/>
          <ac:spMkLst>
            <pc:docMk/>
            <pc:sldMk cId="2851277580" sldId="306"/>
            <ac:spMk id="181" creationId="{8A4DF6E5-532D-0E50-F417-F5B4EA394660}"/>
          </ac:spMkLst>
        </pc:spChg>
        <pc:spChg chg="add del mod ord">
          <ac:chgData name="ilias majdi" userId="711c9d080c2bde12" providerId="LiveId" clId="{2543A225-D4AE-4D3F-98A6-EC638BA95151}" dt="2022-10-12T11:29:14.898" v="10067" actId="478"/>
          <ac:spMkLst>
            <pc:docMk/>
            <pc:sldMk cId="2851277580" sldId="306"/>
            <ac:spMk id="182" creationId="{C8676DD5-8AF7-F9CB-9082-A8A7150B80C1}"/>
          </ac:spMkLst>
        </pc:s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2" creationId="{EC311699-C2AA-D8B7-B2E4-ED59E68634B6}"/>
          </ac:grpSpMkLst>
        </pc:grpChg>
        <pc:grpChg chg="add mod">
          <ac:chgData name="ilias majdi" userId="711c9d080c2bde12" providerId="LiveId" clId="{2543A225-D4AE-4D3F-98A6-EC638BA95151}" dt="2022-10-12T10:32:35.028" v="9373" actId="571"/>
          <ac:grpSpMkLst>
            <pc:docMk/>
            <pc:sldMk cId="2851277580" sldId="306"/>
            <ac:grpSpMk id="8" creationId="{B6D1A3EC-F216-4E61-DE40-D90DB2C735F5}"/>
          </ac:grpSpMkLst>
        </pc:grpChg>
        <pc:grpChg chg="mod">
          <ac:chgData name="ilias majdi" userId="711c9d080c2bde12" providerId="LiveId" clId="{2543A225-D4AE-4D3F-98A6-EC638BA95151}" dt="2022-10-12T10:32:35.028" v="9373" actId="571"/>
          <ac:grpSpMkLst>
            <pc:docMk/>
            <pc:sldMk cId="2851277580" sldId="306"/>
            <ac:grpSpMk id="9" creationId="{BC9E54AD-4A63-BBB7-98E2-851FCB238E28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12" creationId="{33321D34-2892-59C1-179C-73B4603F938E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19" creationId="{52C87877-6B89-1615-2D6B-DCA419F9D0BC}"/>
          </ac:grpSpMkLst>
        </pc:grpChg>
        <pc:grpChg chg="add mod">
          <ac:chgData name="ilias majdi" userId="711c9d080c2bde12" providerId="LiveId" clId="{2543A225-D4AE-4D3F-98A6-EC638BA95151}" dt="2022-10-12T10:50:31.603" v="9677" actId="1035"/>
          <ac:grpSpMkLst>
            <pc:docMk/>
            <pc:sldMk cId="2851277580" sldId="306"/>
            <ac:grpSpMk id="23" creationId="{F101C7BF-346F-8229-5C41-E4897C8BB9E2}"/>
          </ac:grpSpMkLst>
        </pc:grpChg>
        <pc:grpChg chg="mod">
          <ac:chgData name="ilias majdi" userId="711c9d080c2bde12" providerId="LiveId" clId="{2543A225-D4AE-4D3F-98A6-EC638BA95151}" dt="2022-10-12T10:41:35.180" v="9534"/>
          <ac:grpSpMkLst>
            <pc:docMk/>
            <pc:sldMk cId="2851277580" sldId="306"/>
            <ac:grpSpMk id="25" creationId="{2AFB474D-846A-927D-BECB-D165C5EFE4B1}"/>
          </ac:grpSpMkLst>
        </pc:grpChg>
        <pc:grpChg chg="mod">
          <ac:chgData name="ilias majdi" userId="711c9d080c2bde12" providerId="LiveId" clId="{2543A225-D4AE-4D3F-98A6-EC638BA95151}" dt="2022-10-12T10:41:35.180" v="9534"/>
          <ac:grpSpMkLst>
            <pc:docMk/>
            <pc:sldMk cId="2851277580" sldId="306"/>
            <ac:grpSpMk id="26" creationId="{D369DA60-FD2A-177B-A0AC-4281C2067B46}"/>
          </ac:grpSpMkLst>
        </pc:grpChg>
        <pc:grpChg chg="mod">
          <ac:chgData name="ilias majdi" userId="711c9d080c2bde12" providerId="LiveId" clId="{2543A225-D4AE-4D3F-98A6-EC638BA95151}" dt="2022-10-12T10:41:35.180" v="9534"/>
          <ac:grpSpMkLst>
            <pc:docMk/>
            <pc:sldMk cId="2851277580" sldId="306"/>
            <ac:grpSpMk id="33" creationId="{DBFE2B61-DFCA-C64E-F4CB-1554E4008304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35" creationId="{2449B0A7-B744-5FE9-BA8A-D36DC85F39BD}"/>
          </ac:grpSpMkLst>
        </pc:grpChg>
        <pc:grpChg chg="add mod">
          <ac:chgData name="ilias majdi" userId="711c9d080c2bde12" providerId="LiveId" clId="{2543A225-D4AE-4D3F-98A6-EC638BA95151}" dt="2022-10-12T10:50:31.603" v="9677" actId="1035"/>
          <ac:grpSpMkLst>
            <pc:docMk/>
            <pc:sldMk cId="2851277580" sldId="306"/>
            <ac:grpSpMk id="45" creationId="{AAB08CCC-ECF9-7A77-A38B-80EFA099A4D8}"/>
          </ac:grpSpMkLst>
        </pc:grpChg>
        <pc:grpChg chg="mod">
          <ac:chgData name="ilias majdi" userId="711c9d080c2bde12" providerId="LiveId" clId="{2543A225-D4AE-4D3F-98A6-EC638BA95151}" dt="2022-10-12T10:41:46.272" v="9536"/>
          <ac:grpSpMkLst>
            <pc:docMk/>
            <pc:sldMk cId="2851277580" sldId="306"/>
            <ac:grpSpMk id="48" creationId="{FDF7D52A-EEFC-A756-C58F-23A5F70EAC69}"/>
          </ac:grpSpMkLst>
        </pc:grpChg>
        <pc:grpChg chg="mod">
          <ac:chgData name="ilias majdi" userId="711c9d080c2bde12" providerId="LiveId" clId="{2543A225-D4AE-4D3F-98A6-EC638BA95151}" dt="2022-10-12T10:41:46.272" v="9536"/>
          <ac:grpSpMkLst>
            <pc:docMk/>
            <pc:sldMk cId="2851277580" sldId="306"/>
            <ac:grpSpMk id="49" creationId="{D3926128-3521-4CE7-4D3D-DECA144B97D8}"/>
          </ac:grpSpMkLst>
        </pc:grpChg>
        <pc:grpChg chg="mod">
          <ac:chgData name="ilias majdi" userId="711c9d080c2bde12" providerId="LiveId" clId="{2543A225-D4AE-4D3F-98A6-EC638BA95151}" dt="2022-10-12T10:41:46.272" v="9536"/>
          <ac:grpSpMkLst>
            <pc:docMk/>
            <pc:sldMk cId="2851277580" sldId="306"/>
            <ac:grpSpMk id="53" creationId="{F04D73D9-1EFF-126D-A742-DB17C9CA9D33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55" creationId="{D4BA0A06-DB7A-153D-5CB8-D466E14F64ED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70" creationId="{CFF13DCE-4E7C-713D-DD99-8CFDB371537A}"/>
          </ac:grpSpMkLst>
        </pc:grpChg>
        <pc:grpChg chg="add mod">
          <ac:chgData name="ilias majdi" userId="711c9d080c2bde12" providerId="LiveId" clId="{2543A225-D4AE-4D3F-98A6-EC638BA95151}" dt="2022-10-12T10:47:15.712" v="9665" actId="164"/>
          <ac:grpSpMkLst>
            <pc:docMk/>
            <pc:sldMk cId="2851277580" sldId="306"/>
            <ac:grpSpMk id="71" creationId="{6E6E292D-B15E-220C-5ECF-2C0EA7696CB0}"/>
          </ac:grpSpMkLst>
        </pc:grpChg>
        <pc:grpChg chg="add mod">
          <ac:chgData name="ilias majdi" userId="711c9d080c2bde12" providerId="LiveId" clId="{2543A225-D4AE-4D3F-98A6-EC638BA95151}" dt="2022-10-12T10:54:39.389" v="9728" actId="14100"/>
          <ac:grpSpMkLst>
            <pc:docMk/>
            <pc:sldMk cId="2851277580" sldId="306"/>
            <ac:grpSpMk id="72" creationId="{853081C3-09B2-85FF-B48B-490ADA338535}"/>
          </ac:grpSpMkLst>
        </pc:grpChg>
        <pc:grpChg chg="add mod">
          <ac:chgData name="ilias majdi" userId="711c9d080c2bde12" providerId="LiveId" clId="{2543A225-D4AE-4D3F-98A6-EC638BA95151}" dt="2022-10-12T10:54:39.389" v="9728" actId="14100"/>
          <ac:grpSpMkLst>
            <pc:docMk/>
            <pc:sldMk cId="2851277580" sldId="306"/>
            <ac:grpSpMk id="75" creationId="{91614561-92EE-C3D4-FB24-59CFCC627E2B}"/>
          </ac:grpSpMkLst>
        </pc:grpChg>
        <pc:grpChg chg="mod">
          <ac:chgData name="ilias majdi" userId="711c9d080c2bde12" providerId="LiveId" clId="{2543A225-D4AE-4D3F-98A6-EC638BA95151}" dt="2022-10-12T10:48:00.747" v="9670"/>
          <ac:grpSpMkLst>
            <pc:docMk/>
            <pc:sldMk cId="2851277580" sldId="306"/>
            <ac:grpSpMk id="78" creationId="{D59C11B5-065F-689C-3910-01253112CB5E}"/>
          </ac:grpSpMkLst>
        </pc:grpChg>
        <pc:grpChg chg="add mod">
          <ac:chgData name="ilias majdi" userId="711c9d080c2bde12" providerId="LiveId" clId="{2543A225-D4AE-4D3F-98A6-EC638BA95151}" dt="2022-10-12T10:54:39.389" v="9728" actId="14100"/>
          <ac:grpSpMkLst>
            <pc:docMk/>
            <pc:sldMk cId="2851277580" sldId="306"/>
            <ac:grpSpMk id="84" creationId="{45DABAD6-B6C1-0A7A-F1D3-00A040871C54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85" creationId="{15CF4CB0-79E0-533F-EC13-BB3F0E590285}"/>
          </ac:grpSpMkLst>
        </pc:grpChg>
        <pc:grpChg chg="mod">
          <ac:chgData name="ilias majdi" userId="711c9d080c2bde12" providerId="LiveId" clId="{2543A225-D4AE-4D3F-98A6-EC638BA95151}" dt="2022-10-12T10:48:10.687" v="9672"/>
          <ac:grpSpMkLst>
            <pc:docMk/>
            <pc:sldMk cId="2851277580" sldId="306"/>
            <ac:grpSpMk id="89" creationId="{0CD85EFE-71F8-06B9-478B-2FAFBD5CA075}"/>
          </ac:grpSpMkLst>
        </pc:grpChg>
        <pc:grpChg chg="add del mod">
          <ac:chgData name="ilias majdi" userId="711c9d080c2bde12" providerId="LiveId" clId="{2543A225-D4AE-4D3F-98A6-EC638BA95151}" dt="2022-10-12T11:04:50.696" v="9767" actId="478"/>
          <ac:grpSpMkLst>
            <pc:docMk/>
            <pc:sldMk cId="2851277580" sldId="306"/>
            <ac:grpSpMk id="96" creationId="{8AD09CD2-0771-E3C3-252A-243563012EA5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98" creationId="{416D372E-DD4A-DC23-8D85-398C0A50D582}"/>
          </ac:grpSpMkLst>
        </pc:grpChg>
        <pc:grpChg chg="mod">
          <ac:chgData name="ilias majdi" userId="711c9d080c2bde12" providerId="LiveId" clId="{2543A225-D4AE-4D3F-98A6-EC638BA95151}" dt="2022-10-12T10:50:36.819" v="9678"/>
          <ac:grpSpMkLst>
            <pc:docMk/>
            <pc:sldMk cId="2851277580" sldId="306"/>
            <ac:grpSpMk id="99" creationId="{2968CAB3-7363-E0BB-FDA5-698189070625}"/>
          </ac:grpSpMkLst>
        </pc:grpChg>
        <pc:grpChg chg="mod">
          <ac:chgData name="ilias majdi" userId="711c9d080c2bde12" providerId="LiveId" clId="{2543A225-D4AE-4D3F-98A6-EC638BA95151}" dt="2022-10-12T10:50:36.819" v="9678"/>
          <ac:grpSpMkLst>
            <pc:docMk/>
            <pc:sldMk cId="2851277580" sldId="306"/>
            <ac:grpSpMk id="100" creationId="{30121FF1-15A2-DEF8-A3AA-A39785E1D5BB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104" creationId="{BBB2AAED-AB1B-C80C-A4FC-7A349AA99AC0}"/>
          </ac:grpSpMkLst>
        </pc:grpChg>
        <pc:grpChg chg="mod">
          <ac:chgData name="ilias majdi" userId="711c9d080c2bde12" providerId="LiveId" clId="{2543A225-D4AE-4D3F-98A6-EC638BA95151}" dt="2022-10-12T11:14:44.236" v="10056" actId="1035"/>
          <ac:grpSpMkLst>
            <pc:docMk/>
            <pc:sldMk cId="2851277580" sldId="306"/>
            <ac:grpSpMk id="108" creationId="{335095BE-8D93-391F-35BE-019972927A9C}"/>
          </ac:grpSpMkLst>
        </pc:grpChg>
        <pc:grpChg chg="add mod">
          <ac:chgData name="ilias majdi" userId="711c9d080c2bde12" providerId="LiveId" clId="{2543A225-D4AE-4D3F-98A6-EC638BA95151}" dt="2022-10-12T10:54:51.238" v="9730" actId="1076"/>
          <ac:grpSpMkLst>
            <pc:docMk/>
            <pc:sldMk cId="2851277580" sldId="306"/>
            <ac:grpSpMk id="136" creationId="{787A76A4-9D0A-B57A-A944-8A9EE07379AB}"/>
          </ac:grpSpMkLst>
        </pc:grpChg>
        <pc:grpChg chg="mod">
          <ac:chgData name="ilias majdi" userId="711c9d080c2bde12" providerId="LiveId" clId="{2543A225-D4AE-4D3F-98A6-EC638BA95151}" dt="2022-10-12T10:54:45.426" v="9729"/>
          <ac:grpSpMkLst>
            <pc:docMk/>
            <pc:sldMk cId="2851277580" sldId="306"/>
            <ac:grpSpMk id="139" creationId="{FD2DC1B7-53BC-8034-0F56-9DA9506AB451}"/>
          </ac:grpSpMkLst>
        </pc:grpChg>
        <pc:grpChg chg="mod">
          <ac:chgData name="ilias majdi" userId="711c9d080c2bde12" providerId="LiveId" clId="{2543A225-D4AE-4D3F-98A6-EC638BA95151}" dt="2022-10-12T10:54:45.426" v="9729"/>
          <ac:grpSpMkLst>
            <pc:docMk/>
            <pc:sldMk cId="2851277580" sldId="306"/>
            <ac:grpSpMk id="141" creationId="{705244D0-BF48-DC7B-E9E7-232E115282D2}"/>
          </ac:grpSpMkLst>
        </pc:grpChg>
        <pc:grpChg chg="add mod">
          <ac:chgData name="ilias majdi" userId="711c9d080c2bde12" providerId="LiveId" clId="{2543A225-D4AE-4D3F-98A6-EC638BA95151}" dt="2022-10-12T11:04:45.125" v="9766" actId="164"/>
          <ac:grpSpMkLst>
            <pc:docMk/>
            <pc:sldMk cId="2851277580" sldId="306"/>
            <ac:grpSpMk id="144" creationId="{680EAB32-57E7-77A0-3D93-79A22E655E86}"/>
          </ac:grpSpMkLst>
        </pc:grpChg>
        <pc:grpChg chg="del mod">
          <ac:chgData name="ilias majdi" userId="711c9d080c2bde12" providerId="LiveId" clId="{2543A225-D4AE-4D3F-98A6-EC638BA95151}" dt="2022-10-12T11:04:19.737" v="9743" actId="478"/>
          <ac:grpSpMkLst>
            <pc:docMk/>
            <pc:sldMk cId="2851277580" sldId="306"/>
            <ac:grpSpMk id="147" creationId="{12BAEF47-67AE-C108-45AF-0B6E41F32908}"/>
          </ac:grpSpMkLst>
        </pc:grpChg>
        <pc:grpChg chg="mod">
          <ac:chgData name="ilias majdi" userId="711c9d080c2bde12" providerId="LiveId" clId="{2543A225-D4AE-4D3F-98A6-EC638BA95151}" dt="2022-10-12T10:54:52.845" v="9731"/>
          <ac:grpSpMkLst>
            <pc:docMk/>
            <pc:sldMk cId="2851277580" sldId="306"/>
            <ac:grpSpMk id="162" creationId="{09861430-54F3-4F09-B5E6-B18683D18432}"/>
          </ac:grpSpMkLst>
        </pc:grpChg>
        <pc:grpChg chg="mod">
          <ac:chgData name="ilias majdi" userId="711c9d080c2bde12" providerId="LiveId" clId="{2543A225-D4AE-4D3F-98A6-EC638BA95151}" dt="2022-10-12T10:50:31.603" v="9677" actId="1035"/>
          <ac:grpSpMkLst>
            <pc:docMk/>
            <pc:sldMk cId="2851277580" sldId="306"/>
            <ac:grpSpMk id="163" creationId="{D68D7195-F00F-D6BD-E5FE-AE8F1173B857}"/>
          </ac:grpSpMkLst>
        </pc:grpChg>
        <pc:grpChg chg="add mod">
          <ac:chgData name="ilias majdi" userId="711c9d080c2bde12" providerId="LiveId" clId="{2543A225-D4AE-4D3F-98A6-EC638BA95151}" dt="2022-10-12T11:04:45.125" v="9766" actId="164"/>
          <ac:grpSpMkLst>
            <pc:docMk/>
            <pc:sldMk cId="2851277580" sldId="306"/>
            <ac:grpSpMk id="167" creationId="{606F66FA-00F3-721D-A375-717598D91113}"/>
          </ac:grpSpMkLst>
        </pc:grpChg>
        <pc:grpChg chg="add mod">
          <ac:chgData name="ilias majdi" userId="711c9d080c2bde12" providerId="LiveId" clId="{2543A225-D4AE-4D3F-98A6-EC638BA95151}" dt="2022-10-12T11:05:10.091" v="9879" actId="1037"/>
          <ac:grpSpMkLst>
            <pc:docMk/>
            <pc:sldMk cId="2851277580" sldId="306"/>
            <ac:grpSpMk id="169" creationId="{4441E99B-1C02-B83D-F1EB-C856DD81052C}"/>
          </ac:grpSpMkLst>
        </pc:grpChg>
        <pc:grpChg chg="mod">
          <ac:chgData name="ilias majdi" userId="711c9d080c2bde12" providerId="LiveId" clId="{2543A225-D4AE-4D3F-98A6-EC638BA95151}" dt="2022-10-12T11:05:03.251" v="9810"/>
          <ac:grpSpMkLst>
            <pc:docMk/>
            <pc:sldMk cId="2851277580" sldId="306"/>
            <ac:grpSpMk id="171" creationId="{65F93CA7-3A2A-2C46-BF56-9A9908F6B1E5}"/>
          </ac:grpSpMkLst>
        </pc:grpChg>
        <pc:grpChg chg="mod">
          <ac:chgData name="ilias majdi" userId="711c9d080c2bde12" providerId="LiveId" clId="{2543A225-D4AE-4D3F-98A6-EC638BA95151}" dt="2022-10-12T11:05:03.251" v="9810"/>
          <ac:grpSpMkLst>
            <pc:docMk/>
            <pc:sldMk cId="2851277580" sldId="306"/>
            <ac:grpSpMk id="173" creationId="{C9A0A3A3-FF68-FE97-06DD-403E9EA4C9A7}"/>
          </ac:grpSpMkLst>
        </pc:grpChg>
        <pc:graphicFrameChg chg="add mod">
          <ac:chgData name="ilias majdi" userId="711c9d080c2bde12" providerId="LiveId" clId="{2543A225-D4AE-4D3F-98A6-EC638BA95151}" dt="2022-10-12T10:47:25.792" v="9666" actId="14100"/>
          <ac:graphicFrameMkLst>
            <pc:docMk/>
            <pc:sldMk cId="2851277580" sldId="306"/>
            <ac:graphicFrameMk id="64" creationId="{8F976A55-E8E4-8A6E-0062-D08878BD01A2}"/>
          </ac:graphicFrameMkLst>
        </pc:graphicFrameChg>
        <pc:graphicFrameChg chg="mod">
          <ac:chgData name="ilias majdi" userId="711c9d080c2bde12" providerId="LiveId" clId="{2543A225-D4AE-4D3F-98A6-EC638BA95151}" dt="2022-10-12T10:48:00.747" v="9670"/>
          <ac:graphicFrameMkLst>
            <pc:docMk/>
            <pc:sldMk cId="2851277580" sldId="306"/>
            <ac:graphicFrameMk id="80" creationId="{4C76EF26-55D2-0647-9997-B7189B6AFC65}"/>
          </ac:graphicFrameMkLst>
        </pc:graphicFrameChg>
        <pc:graphicFrameChg chg="mod">
          <ac:chgData name="ilias majdi" userId="711c9d080c2bde12" providerId="LiveId" clId="{2543A225-D4AE-4D3F-98A6-EC638BA95151}" dt="2022-10-12T10:48:10.687" v="9672"/>
          <ac:graphicFrameMkLst>
            <pc:docMk/>
            <pc:sldMk cId="2851277580" sldId="306"/>
            <ac:graphicFrameMk id="91" creationId="{3462A40F-8A62-DF84-361E-E6A7CE50F210}"/>
          </ac:graphicFrameMkLst>
        </pc:graphicFrameChg>
        <pc:graphicFrameChg chg="mod ord">
          <ac:chgData name="ilias majdi" userId="711c9d080c2bde12" providerId="LiveId" clId="{2543A225-D4AE-4D3F-98A6-EC638BA95151}" dt="2022-10-12T10:53:56.619" v="9724" actId="171"/>
          <ac:graphicFrameMkLst>
            <pc:docMk/>
            <pc:sldMk cId="2851277580" sldId="306"/>
            <ac:graphicFrameMk id="124" creationId="{77153ECE-514D-50E8-FD22-374F353D2264}"/>
          </ac:graphicFrameMkLst>
        </pc:graphicFrameChg>
        <pc:graphicFrameChg chg="mod">
          <ac:chgData name="ilias majdi" userId="711c9d080c2bde12" providerId="LiveId" clId="{2543A225-D4AE-4D3F-98A6-EC638BA95151}" dt="2022-10-12T10:56:15.556" v="9742"/>
          <ac:graphicFrameMkLst>
            <pc:docMk/>
            <pc:sldMk cId="2851277580" sldId="306"/>
            <ac:graphicFrameMk id="140" creationId="{25C9B3EA-7327-95A5-62F4-B364F6FE1566}"/>
          </ac:graphicFrameMkLst>
        </pc:graphicFrameChg>
        <pc:graphicFrameChg chg="del mod">
          <ac:chgData name="ilias majdi" userId="711c9d080c2bde12" providerId="LiveId" clId="{2543A225-D4AE-4D3F-98A6-EC638BA95151}" dt="2022-10-12T11:04:19.737" v="9743" actId="478"/>
          <ac:graphicFrameMkLst>
            <pc:docMk/>
            <pc:sldMk cId="2851277580" sldId="306"/>
            <ac:graphicFrameMk id="148" creationId="{82956A06-12F2-B289-4B57-5B3F703A5533}"/>
          </ac:graphicFrameMkLst>
        </pc:graphicFrameChg>
        <pc:graphicFrameChg chg="add mod">
          <ac:chgData name="ilias majdi" userId="711c9d080c2bde12" providerId="LiveId" clId="{2543A225-D4AE-4D3F-98A6-EC638BA95151}" dt="2022-10-12T11:04:45.125" v="9766" actId="164"/>
          <ac:graphicFrameMkLst>
            <pc:docMk/>
            <pc:sldMk cId="2851277580" sldId="306"/>
            <ac:graphicFrameMk id="166" creationId="{10653CB0-0D0E-E57E-7DB6-E7555B90EA44}"/>
          </ac:graphicFrameMkLst>
        </pc:graphicFrameChg>
        <pc:graphicFrameChg chg="add del mod">
          <ac:chgData name="ilias majdi" userId="711c9d080c2bde12" providerId="LiveId" clId="{2543A225-D4AE-4D3F-98A6-EC638BA95151}" dt="2022-10-12T11:05:00.363" v="9809"/>
          <ac:graphicFrameMkLst>
            <pc:docMk/>
            <pc:sldMk cId="2851277580" sldId="306"/>
            <ac:graphicFrameMk id="168" creationId="{293C1E2D-F117-3768-45E7-18C5AD069DB2}"/>
          </ac:graphicFrameMkLst>
        </pc:graphicFrameChg>
        <pc:graphicFrameChg chg="mod">
          <ac:chgData name="ilias majdi" userId="711c9d080c2bde12" providerId="LiveId" clId="{2543A225-D4AE-4D3F-98A6-EC638BA95151}" dt="2022-10-12T12:02:42.839" v="10071"/>
          <ac:graphicFrameMkLst>
            <pc:docMk/>
            <pc:sldMk cId="2851277580" sldId="306"/>
            <ac:graphicFrameMk id="172" creationId="{79367E8A-2A1F-0F57-4126-74AC4993971B}"/>
          </ac:graphicFrameMkLst>
        </pc:graphicFrameChg>
        <pc:picChg chg="mod">
          <ac:chgData name="ilias majdi" userId="711c9d080c2bde12" providerId="LiveId" clId="{2543A225-D4AE-4D3F-98A6-EC638BA95151}" dt="2022-10-12T10:32:35.028" v="9373" actId="571"/>
          <ac:picMkLst>
            <pc:docMk/>
            <pc:sldMk cId="2851277580" sldId="306"/>
            <ac:picMk id="10" creationId="{93621692-48F6-06A0-D3CD-2E0411BF29F2}"/>
          </ac:picMkLst>
        </pc:picChg>
        <pc:picChg chg="mod">
          <ac:chgData name="ilias majdi" userId="711c9d080c2bde12" providerId="LiveId" clId="{2543A225-D4AE-4D3F-98A6-EC638BA95151}" dt="2022-10-12T11:14:44.236" v="10056" actId="1035"/>
          <ac:picMkLst>
            <pc:docMk/>
            <pc:sldMk cId="2851277580" sldId="306"/>
            <ac:picMk id="103" creationId="{6CE31725-9991-81EC-C43A-6DD2E68E3306}"/>
          </ac:picMkLst>
        </pc:picChg>
        <pc:cxnChg chg="mod">
          <ac:chgData name="ilias majdi" userId="711c9d080c2bde12" providerId="LiveId" clId="{2543A225-D4AE-4D3F-98A6-EC638BA95151}" dt="2022-10-12T10:41:35.180" v="9534"/>
          <ac:cxnSpMkLst>
            <pc:docMk/>
            <pc:sldMk cId="2851277580" sldId="306"/>
            <ac:cxnSpMk id="28" creationId="{D579CD4E-9E36-A218-FFAA-59C54A514655}"/>
          </ac:cxnSpMkLst>
        </pc:cxnChg>
        <pc:cxnChg chg="mod">
          <ac:chgData name="ilias majdi" userId="711c9d080c2bde12" providerId="LiveId" clId="{2543A225-D4AE-4D3F-98A6-EC638BA95151}" dt="2022-10-12T10:41:35.180" v="9534"/>
          <ac:cxnSpMkLst>
            <pc:docMk/>
            <pc:sldMk cId="2851277580" sldId="306"/>
            <ac:cxnSpMk id="31" creationId="{B44E7982-BE5C-934F-BF04-FD1DB0F68AB7}"/>
          </ac:cxnSpMkLst>
        </pc:cxnChg>
        <pc:cxnChg chg="mod">
          <ac:chgData name="ilias majdi" userId="711c9d080c2bde12" providerId="LiveId" clId="{2543A225-D4AE-4D3F-98A6-EC638BA95151}" dt="2022-10-12T10:41:35.180" v="9534"/>
          <ac:cxnSpMkLst>
            <pc:docMk/>
            <pc:sldMk cId="2851277580" sldId="306"/>
            <ac:cxnSpMk id="34" creationId="{3C8481AC-F048-EA0B-3053-B707A86DEC4F}"/>
          </ac:cxnSpMkLst>
        </pc:cxnChg>
        <pc:cxnChg chg="mod">
          <ac:chgData name="ilias majdi" userId="711c9d080c2bde12" providerId="LiveId" clId="{2543A225-D4AE-4D3F-98A6-EC638BA95151}" dt="2022-10-12T10:41:46.272" v="9536"/>
          <ac:cxnSpMkLst>
            <pc:docMk/>
            <pc:sldMk cId="2851277580" sldId="306"/>
            <ac:cxnSpMk id="50" creationId="{F599CB96-F37D-7A1D-C912-667C7DEC95EA}"/>
          </ac:cxnSpMkLst>
        </pc:cxnChg>
        <pc:cxnChg chg="mod">
          <ac:chgData name="ilias majdi" userId="711c9d080c2bde12" providerId="LiveId" clId="{2543A225-D4AE-4D3F-98A6-EC638BA95151}" dt="2022-10-12T10:41:46.272" v="9536"/>
          <ac:cxnSpMkLst>
            <pc:docMk/>
            <pc:sldMk cId="2851277580" sldId="306"/>
            <ac:cxnSpMk id="52" creationId="{09A57616-E883-21DF-57D4-B4BF9664CA78}"/>
          </ac:cxnSpMkLst>
        </pc:cxnChg>
        <pc:cxnChg chg="mod">
          <ac:chgData name="ilias majdi" userId="711c9d080c2bde12" providerId="LiveId" clId="{2543A225-D4AE-4D3F-98A6-EC638BA95151}" dt="2022-10-12T10:41:46.272" v="9536"/>
          <ac:cxnSpMkLst>
            <pc:docMk/>
            <pc:sldMk cId="2851277580" sldId="306"/>
            <ac:cxnSpMk id="54" creationId="{4F7834B8-3EFA-7B9C-2F55-207C040A6C58}"/>
          </ac:cxnSpMkLst>
        </pc:cxnChg>
        <pc:cxnChg chg="add mod">
          <ac:chgData name="ilias majdi" userId="711c9d080c2bde12" providerId="LiveId" clId="{2543A225-D4AE-4D3F-98A6-EC638BA95151}" dt="2022-10-12T10:53:14.796" v="9699" actId="14100"/>
          <ac:cxnSpMkLst>
            <pc:docMk/>
            <pc:sldMk cId="2851277580" sldId="306"/>
            <ac:cxnSpMk id="69" creationId="{963C28DE-76F4-8BDB-47A5-7E68760EE654}"/>
          </ac:cxnSpMkLst>
        </pc:cxnChg>
        <pc:cxnChg chg="mod">
          <ac:chgData name="ilias majdi" userId="711c9d080c2bde12" providerId="LiveId" clId="{2543A225-D4AE-4D3F-98A6-EC638BA95151}" dt="2022-10-12T10:48:00.747" v="9670"/>
          <ac:cxnSpMkLst>
            <pc:docMk/>
            <pc:sldMk cId="2851277580" sldId="306"/>
            <ac:cxnSpMk id="83" creationId="{DA487A51-1273-4862-9C67-357BB43547B8}"/>
          </ac:cxnSpMkLst>
        </pc:cxnChg>
        <pc:cxnChg chg="mod">
          <ac:chgData name="ilias majdi" userId="711c9d080c2bde12" providerId="LiveId" clId="{2543A225-D4AE-4D3F-98A6-EC638BA95151}" dt="2022-10-12T10:48:10.687" v="9672"/>
          <ac:cxnSpMkLst>
            <pc:docMk/>
            <pc:sldMk cId="2851277580" sldId="306"/>
            <ac:cxnSpMk id="94" creationId="{3050D082-3606-E61B-03D1-CA6C4FE96113}"/>
          </ac:cxnSpMkLst>
        </pc:cxnChg>
        <pc:cxnChg chg="mod ord">
          <ac:chgData name="ilias majdi" userId="711c9d080c2bde12" providerId="LiveId" clId="{2543A225-D4AE-4D3F-98A6-EC638BA95151}" dt="2022-10-12T11:14:44.236" v="10056" actId="1035"/>
          <ac:cxnSpMkLst>
            <pc:docMk/>
            <pc:sldMk cId="2851277580" sldId="306"/>
            <ac:cxnSpMk id="122" creationId="{EBCAD925-F23A-E990-C913-670609A121B4}"/>
          </ac:cxnSpMkLst>
        </pc:cxnChg>
        <pc:cxnChg chg="mod">
          <ac:chgData name="ilias majdi" userId="711c9d080c2bde12" providerId="LiveId" clId="{2543A225-D4AE-4D3F-98A6-EC638BA95151}" dt="2022-10-12T10:52:59.859" v="9697" actId="14100"/>
          <ac:cxnSpMkLst>
            <pc:docMk/>
            <pc:sldMk cId="2851277580" sldId="306"/>
            <ac:cxnSpMk id="131" creationId="{4D508C05-D35A-8D61-AB74-AED5CC180DA4}"/>
          </ac:cxnSpMkLst>
        </pc:cxnChg>
        <pc:cxnChg chg="mod">
          <ac:chgData name="ilias majdi" userId="711c9d080c2bde12" providerId="LiveId" clId="{2543A225-D4AE-4D3F-98A6-EC638BA95151}" dt="2022-10-12T10:54:45.426" v="9729"/>
          <ac:cxnSpMkLst>
            <pc:docMk/>
            <pc:sldMk cId="2851277580" sldId="306"/>
            <ac:cxnSpMk id="143" creationId="{BBE0241D-0F12-8B82-7E0F-F6EDD35CE64E}"/>
          </ac:cxnSpMkLst>
        </pc:cxnChg>
        <pc:cxnChg chg="mod">
          <ac:chgData name="ilias majdi" userId="711c9d080c2bde12" providerId="LiveId" clId="{2543A225-D4AE-4D3F-98A6-EC638BA95151}" dt="2022-10-12T10:54:52.845" v="9731"/>
          <ac:cxnSpMkLst>
            <pc:docMk/>
            <pc:sldMk cId="2851277580" sldId="306"/>
            <ac:cxnSpMk id="165" creationId="{CB596D19-934C-77D4-9E96-2EB186F5662D}"/>
          </ac:cxnSpMkLst>
        </pc:cxnChg>
        <pc:cxnChg chg="mod">
          <ac:chgData name="ilias majdi" userId="711c9d080c2bde12" providerId="LiveId" clId="{2543A225-D4AE-4D3F-98A6-EC638BA95151}" dt="2022-10-12T11:05:03.251" v="9810"/>
          <ac:cxnSpMkLst>
            <pc:docMk/>
            <pc:sldMk cId="2851277580" sldId="306"/>
            <ac:cxnSpMk id="175" creationId="{A70BB627-6D8D-4472-19A2-52F7A1BF46DD}"/>
          </ac:cxnSpMkLst>
        </pc:cxnChg>
        <pc:cxnChg chg="add del mod">
          <ac:chgData name="ilias majdi" userId="711c9d080c2bde12" providerId="LiveId" clId="{2543A225-D4AE-4D3F-98A6-EC638BA95151}" dt="2022-10-12T11:15:49.921" v="10065" actId="478"/>
          <ac:cxnSpMkLst>
            <pc:docMk/>
            <pc:sldMk cId="2851277580" sldId="306"/>
            <ac:cxnSpMk id="177" creationId="{39E70160-8923-F9CE-2BFA-9E8404F106AF}"/>
          </ac:cxnSpMkLst>
        </pc:cxnChg>
        <pc:cxnChg chg="add del mod">
          <ac:chgData name="ilias majdi" userId="711c9d080c2bde12" providerId="LiveId" clId="{2543A225-D4AE-4D3F-98A6-EC638BA95151}" dt="2022-10-12T11:14:23.129" v="9993" actId="478"/>
          <ac:cxnSpMkLst>
            <pc:docMk/>
            <pc:sldMk cId="2851277580" sldId="306"/>
            <ac:cxnSpMk id="179" creationId="{2468ECE1-78C0-A236-5207-79C620B8BE7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2_84F9963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2_18D8117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100CCEAE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A4E9ADB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A4E9ADB97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4_3F413FBD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A4E9ADB98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A4E9ADB99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A4E9ADB910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11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12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13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14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2_A9F30B0C15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3_D362ABE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3_FFD7EEE4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B9D40D0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B9D40D021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0_B9D40D022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3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5_91CF5E4E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4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5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6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7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9_5CB2E47728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0_8CD108DB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0_8CD108DB29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0_8CD108DB30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23D1AF34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23D1AF3431.xlsx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66A903D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23D1AF3432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F_A065E9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F_A065E95033.xlsx"/><Relationship Id="rId2" Type="http://schemas.microsoft.com/office/2011/relationships/chartColorStyle" Target="colors52.xml"/><Relationship Id="rId1" Type="http://schemas.microsoft.com/office/2011/relationships/chartStyle" Target="style52.xml"/><Relationship Id="rId4" Type="http://schemas.openxmlformats.org/officeDocument/2006/relationships/chartUserShapes" Target="../drawings/drawing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F_A065E95034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A_71D5417F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A_71D5417F35.xlsx"/><Relationship Id="rId2" Type="http://schemas.microsoft.com/office/2011/relationships/chartColorStyle" Target="colors55.xml"/><Relationship Id="rId1" Type="http://schemas.microsoft.com/office/2011/relationships/chartStyle" Target="style55.xml"/><Relationship Id="rId4" Type="http://schemas.openxmlformats.org/officeDocument/2006/relationships/chartUserShapes" Target="../drawings/drawing3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E_1C7B4B94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E_1C7B4B943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E_1C7B4B943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E_1C7B4B943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7_5154034C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39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40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41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42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93DE7D843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8_CAA100E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425EE5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A_D074A90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CD9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B8-4ADC-9F5C-F01CDE635593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B8-4ADC-9F5C-F01CDE63559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B8-4ADC-9F5C-F01CDE635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000"/>
              <a:t>Cash Inflow VS</a:t>
            </a:r>
            <a:r>
              <a:rPr lang="en-US" sz="1000" baseline="0"/>
              <a:t> Cash Outflow by Month / Year</a:t>
            </a:r>
            <a:endParaRPr lang="en-US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E-426C-8AA1-B76A7C6B4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7-4850-A3C7-5B075FC3B1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F7-4850-A3C7-5B075FC3B1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F7-4850-A3C7-5B075FC3B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Outflow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503967817927939"/>
          <c:y val="0.17106528108405053"/>
          <c:w val="0.42424786556141297"/>
          <c:h val="0.60389707827219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A-4D3D-BB6C-5909ADBA3918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2E-4BA5-960D-02A0B6E8674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68A-4D3D-BB6C-5909ADBA3918}"/>
              </c:ext>
            </c:extLst>
          </c:dPt>
          <c:dPt>
            <c:idx val="3"/>
            <c:bubble3D val="0"/>
            <c:spPr>
              <a:solidFill>
                <a:srgbClr val="F184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8A-4D3D-BB6C-5909ADBA3918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92E-4BA5-960D-02A0B6E867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Labor</c:v>
                </c:pt>
                <c:pt idx="1">
                  <c:v>Materials</c:v>
                </c:pt>
                <c:pt idx="2">
                  <c:v>Subcontracts</c:v>
                </c:pt>
                <c:pt idx="3">
                  <c:v>Admin &amp; Finance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AB9-94CB-D1E97AF2C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500360467079577E-2"/>
          <c:y val="0.79051455777330148"/>
          <c:w val="0.96401761330592528"/>
          <c:h val="0.161035829823597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Inflow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452489366891168"/>
          <c:y val="0.22071405318521231"/>
          <c:w val="0.39065965922237378"/>
          <c:h val="0.5560858308409123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85-4EFE-8331-F982EC84065B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85-4EFE-8331-F982EC84065B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85-4EFE-8331-F982EC84065B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B85-4EFE-8331-F982EC840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Loan</c:v>
                </c:pt>
                <c:pt idx="1">
                  <c:v>Operating</c:v>
                </c:pt>
                <c:pt idx="2">
                  <c:v>Investing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85-4EFE-8331-F982EC840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6453343410332E-2"/>
          <c:y val="0.80210050051883053"/>
          <c:w val="0.98743546656589665"/>
          <c:h val="0.14944988707806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Cumulative Planned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A-47FB-B5C8-C5CEDEB3D6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A-47FB-B5C8-C5CEDEB3D6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2881424"/>
        <c:axId val="192886416"/>
      </c:bar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Forecasted Monthly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ln w="28575" cap="rnd">
              <a:solidFill>
                <a:srgbClr val="06396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81-423D-A5AA-DAE2A81A1D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81-423D-A5AA-DAE2A81A1D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800"/>
              <a:t>Committed vs Actual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4716282620216747"/>
          <c:w val="0.94011293234861903"/>
          <c:h val="0.7105734729966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Commited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  <c:pt idx="4">
                  <c:v>3.4</c:v>
                </c:pt>
                <c:pt idx="5">
                  <c:v>3.9</c:v>
                </c:pt>
                <c:pt idx="6">
                  <c:v>4.5</c:v>
                </c:pt>
                <c:pt idx="7">
                  <c:v>5.0999999999999996</c:v>
                </c:pt>
                <c:pt idx="8">
                  <c:v>3.4</c:v>
                </c:pt>
                <c:pt idx="9">
                  <c:v>3.9</c:v>
                </c:pt>
                <c:pt idx="10">
                  <c:v>4.5</c:v>
                </c:pt>
                <c:pt idx="11">
                  <c:v>5.0999999999999996</c:v>
                </c:pt>
                <c:pt idx="12">
                  <c:v>3.4</c:v>
                </c:pt>
                <c:pt idx="13">
                  <c:v>3.9</c:v>
                </c:pt>
                <c:pt idx="14">
                  <c:v>4.5</c:v>
                </c:pt>
                <c:pt idx="15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E-43E8-B87E-B51E67675FF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  <c:pt idx="4">
                  <c:v>2.4</c:v>
                </c:pt>
                <c:pt idx="5">
                  <c:v>2.1</c:v>
                </c:pt>
                <c:pt idx="6">
                  <c:v>2.6</c:v>
                </c:pt>
                <c:pt idx="7">
                  <c:v>2.2999999999999998</c:v>
                </c:pt>
                <c:pt idx="8">
                  <c:v>2.4</c:v>
                </c:pt>
                <c:pt idx="9">
                  <c:v>2.1</c:v>
                </c:pt>
                <c:pt idx="10">
                  <c:v>2.6</c:v>
                </c:pt>
                <c:pt idx="11">
                  <c:v>2.2999999999999998</c:v>
                </c:pt>
                <c:pt idx="12">
                  <c:v>2.4</c:v>
                </c:pt>
                <c:pt idx="13">
                  <c:v>2.1</c:v>
                </c:pt>
                <c:pt idx="14">
                  <c:v>2.6</c:v>
                </c:pt>
                <c:pt idx="1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3E-43E8-B87E-B51E67675FF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Variation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Sheet1!$E$2:$E$17</c:f>
              <c:numCache>
                <c:formatCode>0%</c:formatCode>
                <c:ptCount val="16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  <c:pt idx="4">
                  <c:v>0.70588235294117652</c:v>
                </c:pt>
                <c:pt idx="5">
                  <c:v>0.53846153846153855</c:v>
                </c:pt>
                <c:pt idx="6">
                  <c:v>0.57777777777777783</c:v>
                </c:pt>
                <c:pt idx="7">
                  <c:v>0.45098039215686275</c:v>
                </c:pt>
                <c:pt idx="8">
                  <c:v>0.70588235294117652</c:v>
                </c:pt>
                <c:pt idx="9">
                  <c:v>0.53846153846153855</c:v>
                </c:pt>
                <c:pt idx="10">
                  <c:v>0.57777777777777783</c:v>
                </c:pt>
                <c:pt idx="11">
                  <c:v>0.45098039215686275</c:v>
                </c:pt>
                <c:pt idx="12">
                  <c:v>0.70588235294117652</c:v>
                </c:pt>
                <c:pt idx="13">
                  <c:v>0.53846153846153855</c:v>
                </c:pt>
                <c:pt idx="14">
                  <c:v>0.57777777777777783</c:v>
                </c:pt>
                <c:pt idx="15">
                  <c:v>0.45098039215686275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3E-43E8-B87E-B51E67675F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dateAx>
        <c:axId val="192881424"/>
        <c:scaling>
          <c:orientation val="minMax"/>
        </c:scaling>
        <c:delete val="0"/>
        <c:axPos val="l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48758186781882"/>
          <c:y val="0.8644014021471782"/>
          <c:w val="0.47948990553396015"/>
          <c:h val="0.13559874911690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Cashflow Categories by Month /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59-4758-991C-88A00A28B7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Materials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59-4758-991C-88A00A28B7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Subcontracts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</c:v>
                </c:pt>
                <c:pt idx="1">
                  <c:v>0.3</c:v>
                </c:pt>
                <c:pt idx="2">
                  <c:v>0.7</c:v>
                </c:pt>
                <c:pt idx="3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59-4758-991C-88A00A28B7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Admin &amp; Finance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</c:v>
                </c:pt>
                <c:pt idx="1">
                  <c:v>3.5</c:v>
                </c:pt>
                <c:pt idx="2">
                  <c:v>2.2999999999999998</c:v>
                </c:pt>
                <c:pt idx="3">
                  <c:v>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59-4758-991C-88A00A28B7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/>
              <a:t>Cash Inflow VS</a:t>
            </a:r>
            <a:r>
              <a:rPr lang="en-US" sz="1100" baseline="0"/>
              <a:t> Cash Outflow</a:t>
            </a: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E-426C-8AA1-B76A7C6B4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7-4850-A3C7-5B075FC3B1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F7-4850-A3C7-5B075FC3B1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F7-4850-A3C7-5B075FC3B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5022008604534"/>
          <c:y val="0.86824948116950496"/>
          <c:w val="0.62525506660882302"/>
          <c:h val="0.11560064802946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Outflow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744023705958921"/>
          <c:y val="0.2275898288876681"/>
          <c:w val="0.39021119708124402"/>
          <c:h val="0.555447465869091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A-4D3D-BB6C-5909ADBA3918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2E-4BA5-960D-02A0B6E8674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68A-4D3D-BB6C-5909ADBA3918}"/>
              </c:ext>
            </c:extLst>
          </c:dPt>
          <c:dPt>
            <c:idx val="3"/>
            <c:bubble3D val="0"/>
            <c:spPr>
              <a:solidFill>
                <a:srgbClr val="F184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8A-4D3D-BB6C-5909ADBA39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Labor</c:v>
                </c:pt>
                <c:pt idx="1">
                  <c:v>Materials</c:v>
                </c:pt>
                <c:pt idx="2">
                  <c:v>Subcontracts</c:v>
                </c:pt>
                <c:pt idx="3">
                  <c:v>Admin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AB9-94CB-D1E97AF2C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7866017021907658E-2"/>
          <c:y val="0.79098888075037133"/>
          <c:w val="0.92994074403621285"/>
          <c:h val="0.160561506846527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Inflow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503967817927939"/>
          <c:y val="0.21143995808663452"/>
          <c:w val="0.37886564092118769"/>
          <c:h val="0.53929759506805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85-4EFE-8331-F982EC84065B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85-4EFE-8331-F982EC84065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85-4EFE-8331-F982EC84065B}"/>
              </c:ext>
            </c:extLst>
          </c:dPt>
          <c:dPt>
            <c:idx val="3"/>
            <c:bubble3D val="0"/>
            <c:spPr>
              <a:solidFill>
                <a:srgbClr val="F184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B85-4EFE-8331-F982EC8406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Loan</c:v>
                </c:pt>
                <c:pt idx="1">
                  <c:v>Advance payment</c:v>
                </c:pt>
                <c:pt idx="2">
                  <c:v>Investments</c:v>
                </c:pt>
                <c:pt idx="3">
                  <c:v>Project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85-4EFE-8331-F982EC840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906381615088806"/>
          <c:w val="0.99801408099655076"/>
          <c:h val="0.15248657144601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Cumulative Planned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0A-47FB-B5C8-C5CEDEB3D6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0A-47FB-B5C8-C5CEDEB3D6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Monthly Planned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81-423D-A5AA-DAE2A81A1D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81-423D-A5AA-DAE2A81A1D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B-4A66-AF30-4C3D75B97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DB-4A66-AF30-4C3D75B975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DB-4A66-AF30-4C3D75B975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DB-4A66-AF30-4C3D75B97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4-4940-B524-FB380AAEF1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B4-4940-B524-FB380AAEF1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B4-4940-B524-FB380AAEF1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B4-4940-B524-FB380AAEF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9-4014-9DDF-D6012DC84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59-4014-9DDF-D6012DC844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59-4014-9DDF-D6012DC844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59-4014-9DDF-D6012DC8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01-4670-B719-4EF1E9266B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01-4670-B719-4EF1E9266B9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01-4670-B719-4EF1E9266B95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301-4670-B719-4EF1E9266B95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301-4670-B719-4EF1E9266B95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301-4670-B719-4EF1E9266B95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301-4670-B719-4EF1E9266B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01-4670-B719-4EF1E9266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6A-4F93-83F6-7C4A752F2626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6A-4F93-83F6-7C4A752F262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6A-4F93-83F6-7C4A752F2626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6A-4F93-83F6-7C4A752F262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56A-4F93-83F6-7C4A752F262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56A-4F93-83F6-7C4A752F262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56A-4F93-83F6-7C4A752F26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6A-4F93-83F6-7C4A752F2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C5-465D-A42B-93DC288E6CD2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C5-465D-A42B-93DC288E6CD2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C5-465D-A42B-93DC288E6CD2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C5-465D-A42B-93DC288E6CD2}"/>
              </c:ext>
            </c:extLst>
          </c:dPt>
          <c:dLbls>
            <c:dLbl>
              <c:idx val="0"/>
              <c:layout>
                <c:manualLayout>
                  <c:x val="4.8688586967113159E-2"/>
                  <c:y val="-9.75857797749217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4C5-465D-A42B-93DC288E6CD2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4C5-465D-A42B-93DC288E6CD2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4C5-465D-A42B-93DC288E6C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C5-465D-A42B-93DC288E6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B-4A66-AF30-4C3D75B975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DB-4A66-AF30-4C3D75B975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DB-4A66-AF30-4C3D75B975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DB-4A66-AF30-4C3D75B97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spc="0" baseline="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spc="0" baseline="0" dirty="0" smtClean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4-4940-B524-FB380AAEF1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B4-4940-B524-FB380AAEF1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B4-4940-B524-FB380AAEF1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B4-4940-B524-FB380AAEF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9-4014-9DDF-D6012DC84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59-4014-9DDF-D6012DC844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59-4014-9DDF-D6012DC844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59-4014-9DDF-D6012DC8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01-4670-B719-4EF1E9266B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01-4670-B719-4EF1E9266B9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01-4670-B719-4EF1E9266B95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301-4670-B719-4EF1E9266B95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301-4670-B719-4EF1E9266B95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301-4670-B719-4EF1E9266B95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301-4670-B719-4EF1E9266B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01-4670-B719-4EF1E9266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6A-4F93-83F6-7C4A752F2626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6A-4F93-83F6-7C4A752F262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6A-4F93-83F6-7C4A752F2626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6A-4F93-83F6-7C4A752F262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56A-4F93-83F6-7C4A752F262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56A-4F93-83F6-7C4A752F262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56A-4F93-83F6-7C4A752F26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6A-4F93-83F6-7C4A752F2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C5-465D-A42B-93DC288E6CD2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C5-465D-A42B-93DC288E6CD2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C5-465D-A42B-93DC288E6CD2}"/>
              </c:ext>
            </c:extLst>
          </c:dPt>
          <c:dPt>
            <c:idx val="3"/>
            <c:bubble3D val="0"/>
            <c:spPr>
              <a:solidFill>
                <a:srgbClr val="FFD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C5-465D-A42B-93DC288E6CD2}"/>
              </c:ext>
            </c:extLst>
          </c:dPt>
          <c:dLbls>
            <c:dLbl>
              <c:idx val="0"/>
              <c:layout>
                <c:manualLayout>
                  <c:x val="4.8688586967113159E-2"/>
                  <c:y val="-9.75857797749217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4C5-465D-A42B-93DC288E6CD2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4C5-465D-A42B-93DC288E6CD2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4C5-465D-A42B-93DC288E6C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C5-465D-A42B-93DC288E6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35-4AC3-8C9C-E9F44BA0AB5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35-4AC3-8C9C-E9F44BA0AB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35-4AC3-8C9C-E9F44BA0AB57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35-4AC3-8C9C-E9F44BA0AB57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B35-4AC3-8C9C-E9F44BA0AB57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B35-4AC3-8C9C-E9F44BA0AB57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B35-4AC3-8C9C-E9F44BA0AB5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35-4AC3-8C9C-E9F44BA0A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31-4A45-A44B-946E948AC0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31-4A45-A44B-946E948AC0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31-4A45-A44B-946E948AC039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31-4A45-A44B-946E948AC039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31-4A45-A44B-946E948AC039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831-4A45-A44B-946E948AC039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831-4A45-A44B-946E948AC0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31-4A45-A44B-946E948AC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5F-42D3-9CEB-069294339E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5F-42D3-9CEB-069294339E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5F-42D3-9CEB-069294339ED0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5F-42D3-9CEB-069294339ED0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55F-42D3-9CEB-069294339ED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55F-42D3-9CEB-069294339ED0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55F-42D3-9CEB-069294339E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5F-42D3-9CEB-069294339E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000"/>
              <a:t>Cash Inflow VS</a:t>
            </a:r>
            <a:r>
              <a:rPr lang="en-US" sz="1000" baseline="0"/>
              <a:t> Cash Outflow by Month / Year</a:t>
            </a:r>
            <a:endParaRPr lang="en-US" sz="1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665552578328406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E-426C-8AA1-B76A7C6B4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7-4850-A3C7-5B075FC3B1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Burn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F7-4850-A3C7-5B075FC3B1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1.7999999999999998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F7-4850-A3C7-5B075FC3B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Outflow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503967817927939"/>
          <c:y val="0.17106528108405053"/>
          <c:w val="0.42424786556141297"/>
          <c:h val="0.603897078272192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8A-4D3D-BB6C-5909ADBA3918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2E-4BA5-960D-02A0B6E8674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68A-4D3D-BB6C-5909ADBA3918}"/>
              </c:ext>
            </c:extLst>
          </c:dPt>
          <c:dPt>
            <c:idx val="3"/>
            <c:bubble3D val="0"/>
            <c:spPr>
              <a:solidFill>
                <a:srgbClr val="F184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8A-4D3D-BB6C-5909ADBA3918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92E-4BA5-960D-02A0B6E867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Labor</c:v>
                </c:pt>
                <c:pt idx="1">
                  <c:v>Materials</c:v>
                </c:pt>
                <c:pt idx="2">
                  <c:v>Subcontracts</c:v>
                </c:pt>
                <c:pt idx="3">
                  <c:v>Admin &amp; Finance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AB9-94CB-D1E97AF2C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500360467079577E-2"/>
          <c:y val="0.79051455777330148"/>
          <c:w val="0.96401761330592528"/>
          <c:h val="0.161035829823597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Inflow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452489366891168"/>
          <c:y val="0.22071405318521231"/>
          <c:w val="0.39065965922237378"/>
          <c:h val="0.5560858308409123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3960"/>
            </a:solidFill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85-4EFE-8331-F982EC84065B}"/>
              </c:ext>
            </c:extLst>
          </c:dPt>
          <c:dPt>
            <c:idx val="1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85-4EFE-8331-F982EC84065B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85-4EFE-8331-F982EC84065B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B85-4EFE-8331-F982EC8406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Loan</c:v>
                </c:pt>
                <c:pt idx="1">
                  <c:v>Operating</c:v>
                </c:pt>
                <c:pt idx="2">
                  <c:v>Investing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85-4EFE-8331-F982EC840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6453343410332E-2"/>
          <c:y val="0.80210050051883053"/>
          <c:w val="0.98743546656589665"/>
          <c:h val="0.149449887078068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Cumulative Planned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A-47FB-B5C8-C5CEDEB3D6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A-47FB-B5C8-C5CEDEB3D6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2881424"/>
        <c:axId val="192886416"/>
      </c:bar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Forecasted Monthly Cash 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Inflow</c:v>
                </c:pt>
              </c:strCache>
            </c:strRef>
          </c:tx>
          <c:spPr>
            <a:ln w="28575" cap="rnd">
              <a:solidFill>
                <a:srgbClr val="06396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81-423D-A5AA-DAE2A81A1D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Outflow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81-423D-A5AA-DAE2A81A1D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800"/>
              <a:t>Committed vs Actual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4716282620216747"/>
          <c:w val="0.94011293234861903"/>
          <c:h val="0.7105734729966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Commited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  <c:pt idx="4">
                  <c:v>3.4</c:v>
                </c:pt>
                <c:pt idx="5">
                  <c:v>3.9</c:v>
                </c:pt>
                <c:pt idx="6">
                  <c:v>4.5</c:v>
                </c:pt>
                <c:pt idx="7">
                  <c:v>5.0999999999999996</c:v>
                </c:pt>
                <c:pt idx="8">
                  <c:v>3.4</c:v>
                </c:pt>
                <c:pt idx="9">
                  <c:v>3.9</c:v>
                </c:pt>
                <c:pt idx="10">
                  <c:v>4.5</c:v>
                </c:pt>
                <c:pt idx="11">
                  <c:v>5.0999999999999996</c:v>
                </c:pt>
                <c:pt idx="12">
                  <c:v>3.4</c:v>
                </c:pt>
                <c:pt idx="13">
                  <c:v>3.9</c:v>
                </c:pt>
                <c:pt idx="14">
                  <c:v>4.5</c:v>
                </c:pt>
                <c:pt idx="15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E-43E8-B87E-B51E67675FF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  <c:pt idx="4">
                  <c:v>2.4</c:v>
                </c:pt>
                <c:pt idx="5">
                  <c:v>2.1</c:v>
                </c:pt>
                <c:pt idx="6">
                  <c:v>2.6</c:v>
                </c:pt>
                <c:pt idx="7">
                  <c:v>2.2999999999999998</c:v>
                </c:pt>
                <c:pt idx="8">
                  <c:v>2.4</c:v>
                </c:pt>
                <c:pt idx="9">
                  <c:v>2.1</c:v>
                </c:pt>
                <c:pt idx="10">
                  <c:v>2.6</c:v>
                </c:pt>
                <c:pt idx="11">
                  <c:v>2.2999999999999998</c:v>
                </c:pt>
                <c:pt idx="12">
                  <c:v>2.4</c:v>
                </c:pt>
                <c:pt idx="13">
                  <c:v>2.1</c:v>
                </c:pt>
                <c:pt idx="14">
                  <c:v>2.6</c:v>
                </c:pt>
                <c:pt idx="1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3E-43E8-B87E-B51E67675FF1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Variation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Sheet1!$B$2:$B$17</c:f>
              <c:numCache>
                <c:formatCode>mmm\-yy</c:formatCode>
                <c:ptCount val="16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44562</c:v>
                </c:pt>
                <c:pt idx="9">
                  <c:v>44593</c:v>
                </c:pt>
                <c:pt idx="10">
                  <c:v>44621</c:v>
                </c:pt>
                <c:pt idx="11">
                  <c:v>44652</c:v>
                </c:pt>
                <c:pt idx="12">
                  <c:v>44562</c:v>
                </c:pt>
                <c:pt idx="13">
                  <c:v>44593</c:v>
                </c:pt>
                <c:pt idx="14">
                  <c:v>44621</c:v>
                </c:pt>
                <c:pt idx="15">
                  <c:v>44652</c:v>
                </c:pt>
              </c:numCache>
            </c:numRef>
          </c:cat>
          <c:val>
            <c:numRef>
              <c:f>Sheet1!$E$2:$E$17</c:f>
              <c:numCache>
                <c:formatCode>0%</c:formatCode>
                <c:ptCount val="16"/>
                <c:pt idx="0">
                  <c:v>0.70588235294117652</c:v>
                </c:pt>
                <c:pt idx="1">
                  <c:v>0.53846153846153855</c:v>
                </c:pt>
                <c:pt idx="2">
                  <c:v>0.57777777777777783</c:v>
                </c:pt>
                <c:pt idx="3">
                  <c:v>0.45098039215686275</c:v>
                </c:pt>
                <c:pt idx="4">
                  <c:v>0.70588235294117652</c:v>
                </c:pt>
                <c:pt idx="5">
                  <c:v>0.53846153846153855</c:v>
                </c:pt>
                <c:pt idx="6">
                  <c:v>0.57777777777777783</c:v>
                </c:pt>
                <c:pt idx="7">
                  <c:v>0.45098039215686275</c:v>
                </c:pt>
                <c:pt idx="8">
                  <c:v>0.70588235294117652</c:v>
                </c:pt>
                <c:pt idx="9">
                  <c:v>0.53846153846153855</c:v>
                </c:pt>
                <c:pt idx="10">
                  <c:v>0.57777777777777783</c:v>
                </c:pt>
                <c:pt idx="11">
                  <c:v>0.45098039215686275</c:v>
                </c:pt>
                <c:pt idx="12">
                  <c:v>0.70588235294117652</c:v>
                </c:pt>
                <c:pt idx="13">
                  <c:v>0.53846153846153855</c:v>
                </c:pt>
                <c:pt idx="14">
                  <c:v>0.57777777777777783</c:v>
                </c:pt>
                <c:pt idx="15">
                  <c:v>0.45098039215686275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3E-43E8-B87E-B51E67675F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dateAx>
        <c:axId val="192881424"/>
        <c:scaling>
          <c:orientation val="minMax"/>
        </c:scaling>
        <c:delete val="0"/>
        <c:axPos val="l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348758186781882"/>
          <c:y val="0.8644014021471782"/>
          <c:w val="0.47948990553396015"/>
          <c:h val="0.135598749116905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1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Cashflow Categories by Month /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1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19218346253229973"/>
          <c:w val="0.94011293234861903"/>
          <c:h val="0.54506322610836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59-4758-991C-88A00A28B7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Materials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59-4758-991C-88A00A28B7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Subcontracts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1.4</c:v>
                </c:pt>
                <c:pt idx="1">
                  <c:v>0.3</c:v>
                </c:pt>
                <c:pt idx="2">
                  <c:v>0.7</c:v>
                </c:pt>
                <c:pt idx="3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59-4758-991C-88A00A28B7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Admin &amp; Finance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</c:v>
                </c:pt>
                <c:pt idx="1">
                  <c:v>3.5</c:v>
                </c:pt>
                <c:pt idx="2">
                  <c:v>2.2999999999999998</c:v>
                </c:pt>
                <c:pt idx="3">
                  <c:v>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59-4758-991C-88A00A28B71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92881424"/>
        <c:axId val="192886416"/>
      </c:lineChart>
      <c:dateAx>
        <c:axId val="19288142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Offset val="100"/>
        <c:baseTimeUnit val="months"/>
      </c:date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/>
              <a:t>Requested</a:t>
            </a:r>
            <a:r>
              <a:rPr lang="en-US" sz="1100" baseline="0"/>
              <a:t> VS Estimated</a:t>
            </a: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24870801033591736"/>
          <c:w val="0.94011293234861903"/>
          <c:h val="0.577362967710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E-426C-8AA1-B76A7C6B47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7-4850-A3C7-5B075FC3B1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F7-4850-A3C7-5B075FC3B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66288"/>
        <c:axId val="652867536"/>
      </c:line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valAx>
        <c:axId val="652867536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652866288"/>
        <c:crosses val="max"/>
        <c:crossBetween val="between"/>
      </c:valAx>
      <c:catAx>
        <c:axId val="65286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2867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5022008604534"/>
          <c:y val="0.86824948116950496"/>
          <c:w val="0.62525506660882302"/>
          <c:h val="0.11560064802946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889097292421894"/>
          <c:y val="0.21581110052920105"/>
          <c:w val="0.45353405604490543"/>
          <c:h val="0.71839493818216982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F4-4817-AFAE-7C9A659CD1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4F4-4817-AFAE-7C9A659CD1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F4-4817-AFAE-7C9A659CD1B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4F4-4817-AFAE-7C9A659CD1B7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4F4-4817-AFAE-7C9A659CD1B7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4F4-4817-AFAE-7C9A659CD1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4-4817-AFAE-7C9A659CD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/>
              <a:t>Requested</a:t>
            </a:r>
            <a:r>
              <a:rPr lang="en-US" sz="1100" baseline="0"/>
              <a:t> VS Estimated Details</a:t>
            </a:r>
            <a:endParaRPr lang="en-US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943533825690479E-2"/>
          <c:y val="0.24870801033591736"/>
          <c:w val="0.94011293234861903"/>
          <c:h val="0.577362967710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Electrical Panles</c:v>
                </c:pt>
                <c:pt idx="1">
                  <c:v>Bus Bar</c:v>
                </c:pt>
                <c:pt idx="2">
                  <c:v>A&amp;B</c:v>
                </c:pt>
                <c:pt idx="3">
                  <c:v>Cable Trays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9F-445B-82D9-8B481B0B8D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Electrical Panles</c:v>
                </c:pt>
                <c:pt idx="1">
                  <c:v>Bus Bar</c:v>
                </c:pt>
                <c:pt idx="2">
                  <c:v>A&amp;B</c:v>
                </c:pt>
                <c:pt idx="3">
                  <c:v>Cable Trays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9F-445B-82D9-8B481B0B8D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Electrical Panles</c:v>
                </c:pt>
                <c:pt idx="1">
                  <c:v>Bus Bar</c:v>
                </c:pt>
                <c:pt idx="2">
                  <c:v>A&amp;B</c:v>
                </c:pt>
                <c:pt idx="3">
                  <c:v>Cable Trays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  <c:pt idx="3">
                  <c:v>0.50485436893203883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9F-445B-82D9-8B481B0B8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2866288"/>
        <c:axId val="652867536"/>
      </c:line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valAx>
        <c:axId val="652867536"/>
        <c:scaling>
          <c:orientation val="minMax"/>
        </c:scaling>
        <c:delete val="1"/>
        <c:axPos val="r"/>
        <c:numFmt formatCode="0%" sourceLinked="1"/>
        <c:majorTickMark val="out"/>
        <c:minorTickMark val="none"/>
        <c:tickLblPos val="nextTo"/>
        <c:crossAx val="652866288"/>
        <c:crosses val="max"/>
        <c:crossBetween val="between"/>
      </c:valAx>
      <c:catAx>
        <c:axId val="65286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2867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5022008604534"/>
          <c:y val="0.86824948116950496"/>
          <c:w val="0.62525506660882302"/>
          <c:h val="0.11560064802946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BD-463E-9277-557C989096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BD-463E-9277-557C989096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BD-463E-9277-557C989096B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3BD-463E-9277-557C989096B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3BD-463E-9277-557C989096B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3BD-463E-9277-557C989096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BD-463E-9277-557C98909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158474297081662E-2"/>
          <c:y val="0.30011107607896004"/>
          <c:w val="0.94011293234861903"/>
          <c:h val="0.523667238053130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9A-4AEA-8D7D-94DFEB4902C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9A-4AEA-8D7D-94DFEB4902C1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9A-4AEA-8D7D-94DFEB4902C1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9A-4AEA-8D7D-94DFEB4902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A-4AEA-8D7D-94DFEB4902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39A-4AEA-8D7D-94DFEB4902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4331664224405602"/>
                  <c:y val="-6.5750064499968408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39A-4AEA-8D7D-94DFEB4902C1}"/>
                </c:ext>
              </c:extLst>
            </c:dLbl>
            <c:dLbl>
              <c:idx val="1"/>
              <c:layout>
                <c:manualLayout>
                  <c:x val="-0.16402143512576411"/>
                  <c:y val="-3.58640858456313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39A-4AEA-8D7D-94DFEB4902C1}"/>
                </c:ext>
              </c:extLst>
            </c:dLbl>
            <c:dLbl>
              <c:idx val="2"/>
              <c:layout>
                <c:manualLayout>
                  <c:x val="-0.15808098540091992"/>
                  <c:y val="-1.0759225753689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39A-4AEA-8D7D-94DFEB4902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  <c:pt idx="3">
                  <c:v>0.50485436893203883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39A-4AEA-8D7D-94DFEB4902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catAx>
        <c:axId val="192881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9-4735-830B-63387A25A4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89-4735-830B-63387A25A4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89-4735-830B-63387A25A482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89-4735-830B-63387A25A482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A89-4735-830B-63387A25A482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A89-4735-830B-63387A25A482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A89-4735-830B-63387A25A4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89-4735-830B-63387A25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BD-463E-9277-557C989096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BD-463E-9277-557C989096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3BD-463E-9277-557C989096B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3BD-463E-9277-557C989096B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3BD-463E-9277-557C989096B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3BD-463E-9277-557C989096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BD-463E-9277-557C98909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158474297081662E-2"/>
          <c:y val="0.30011107607896004"/>
          <c:w val="0.94011293234861903"/>
          <c:h val="0.523667238053130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39A-4AEA-8D7D-94DFEB4902C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9A-4AEA-8D7D-94DFEB4902C1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39A-4AEA-8D7D-94DFEB4902C1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39A-4AEA-8D7D-94DFEB4902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A-4AEA-8D7D-94DFEB4902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39A-4AEA-8D7D-94DFEB4902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4331664224405602"/>
                  <c:y val="-6.5750064499968408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39A-4AEA-8D7D-94DFEB4902C1}"/>
                </c:ext>
              </c:extLst>
            </c:dLbl>
            <c:dLbl>
              <c:idx val="1"/>
              <c:layout>
                <c:manualLayout>
                  <c:x val="-0.16402143512576411"/>
                  <c:y val="-3.58640858456313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39A-4AEA-8D7D-94DFEB4902C1}"/>
                </c:ext>
              </c:extLst>
            </c:dLbl>
            <c:dLbl>
              <c:idx val="2"/>
              <c:layout>
                <c:manualLayout>
                  <c:x val="-0.15808098540091992"/>
                  <c:y val="-1.0759225753689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39A-4AEA-8D7D-94DFEB4902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  <c:pt idx="3">
                  <c:v>0.50485436893203883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39A-4AEA-8D7D-94DFEB4902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catAx>
        <c:axId val="192881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9945242177786173"/>
          <c:y val="0.29227923802820477"/>
          <c:w val="0.25990569141655462"/>
          <c:h val="0.57967916410854969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9-4735-830B-63387A25A4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89-4735-830B-63387A25A4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89-4735-830B-63387A25A482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89-4735-830B-63387A25A482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A89-4735-830B-63387A25A482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A89-4735-830B-63387A25A482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A89-4735-830B-63387A25A4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Market Price change</c:v>
                </c:pt>
                <c:pt idx="1">
                  <c:v>Political Issues</c:v>
                </c:pt>
                <c:pt idx="2">
                  <c:v>Market Shortage</c:v>
                </c:pt>
                <c:pt idx="3">
                  <c:v>Transportation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0.18</c:v>
                </c:pt>
                <c:pt idx="1">
                  <c:v>0.2</c:v>
                </c:pt>
                <c:pt idx="2">
                  <c:v>0.3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89-4735-830B-63387A25A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333F50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2889097292421894"/>
          <c:y val="0.21581110052920105"/>
          <c:w val="0.45353405604490543"/>
          <c:h val="0.71839493818216982"/>
        </c:manualLayout>
      </c:layout>
      <c:doughnut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dPt>
            <c:idx val="0"/>
            <c:bubble3D val="0"/>
            <c:spPr>
              <a:solidFill>
                <a:srgbClr val="0639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04-4EC4-AA54-DFF2291FB2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04-4EC4-AA54-DFF2291FB2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04-4EC4-AA54-DFF2291FB27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804-4EC4-AA54-DFF2291FB27F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804-4EC4-AA54-DFF2291FB27F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18305342761084"/>
                      <c:h val="0.173849213631381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804-4EC4-AA54-DFF2291FB2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Electrical</c:v>
                </c:pt>
                <c:pt idx="1">
                  <c:v>Mechanical</c:v>
                </c:pt>
                <c:pt idx="2">
                  <c:v>Civil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804-4EC4-AA54-DFF2291FB2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16089741631279E-2"/>
          <c:y val="0.29123584717496098"/>
          <c:w val="0.34133842003259773"/>
          <c:h val="0.549115364789524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000"/>
              <a:t>Category Budget Variation</a:t>
            </a:r>
          </a:p>
        </c:rich>
      </c:tx>
      <c:layout>
        <c:manualLayout>
          <c:xMode val="edge"/>
          <c:yMode val="edge"/>
          <c:x val="0.27650262763216477"/>
          <c:y val="4.21895819214772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158474297081662E-2"/>
          <c:y val="0.30011107607896004"/>
          <c:w val="0.94011293234861903"/>
          <c:h val="0.523667238053130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Requested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74E-42E0-B319-D8FBB44A3AE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74E-42E0-B319-D8FBB44A3AEF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74E-42E0-B319-D8FBB44A3AEF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4E-42E0-B319-D8FBB44A3A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3.4</c:v>
                </c:pt>
                <c:pt idx="1">
                  <c:v>3.9</c:v>
                </c:pt>
                <c:pt idx="2">
                  <c:v>4.5</c:v>
                </c:pt>
                <c:pt idx="3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E-42E0-B319-D8FBB44A3A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Estimated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10.3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E-42E0-B319-D8FBB44A3A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Diff</c:v>
                </c:pt>
              </c:strCache>
            </c:strRef>
          </c:tx>
          <c:spPr>
            <a:solidFill>
              <a:srgbClr val="E6EBE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4331664224405602"/>
                  <c:y val="-6.5750064499968408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4E-42E0-B319-D8FBB44A3AEF}"/>
                </c:ext>
              </c:extLst>
            </c:dLbl>
            <c:dLbl>
              <c:idx val="1"/>
              <c:layout>
                <c:manualLayout>
                  <c:x val="-0.16402143512576411"/>
                  <c:y val="-3.58640858456313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4E-42E0-B319-D8FBB44A3AEF}"/>
                </c:ext>
              </c:extLst>
            </c:dLbl>
            <c:dLbl>
              <c:idx val="2"/>
              <c:layout>
                <c:manualLayout>
                  <c:x val="-0.15808098540091992"/>
                  <c:y val="-1.075922575368941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4E-42E0-B319-D8FBB44A3A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E00123 - Electrical Panles</c:v>
                </c:pt>
                <c:pt idx="1">
                  <c:v>E00541 - Bus Bar</c:v>
                </c:pt>
                <c:pt idx="2">
                  <c:v>E01548 - A&amp;B</c:v>
                </c:pt>
                <c:pt idx="3">
                  <c:v>E03251 - Cable Trays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-0.41666666666666674</c:v>
                </c:pt>
                <c:pt idx="1">
                  <c:v>-0.85714285714285698</c:v>
                </c:pt>
                <c:pt idx="2">
                  <c:v>-0.73076923076923062</c:v>
                </c:pt>
                <c:pt idx="3">
                  <c:v>0.50485436893203883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E-42E0-B319-D8FBB44A3A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catAx>
        <c:axId val="1928814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CD9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66-49C3-8390-859E275A781F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66-49C3-8390-859E275A78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66-49C3-8390-859E275A7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0639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BA-4E6D-8308-C5CB66E30D19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BA-4E6D-8308-C5CB66E30D1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BA-4E6D-8308-C5CB66E30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0639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45-4B54-8822-67ED0A8E8AC0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45-4B54-8822-67ED0A8E8AC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6.2</c:v>
                </c:pt>
                <c:pt idx="1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45-4B54-8822-67ED0A8E8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0639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13-4475-88DE-A790DA3F104E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13-4475-88DE-A790DA3F104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13-4475-88DE-A790DA3F1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CD9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5F-4B0B-81D4-17E0C852BF00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5F-4B0B-81D4-17E0C852BF0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5F-4B0B-81D4-17E0C852B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CD9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B8-4ADC-9F5C-F01CDE635593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B8-4ADC-9F5C-F01CDE63559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B8-4ADC-9F5C-F01CDE635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3CD93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0D-44E9-A47A-FA44924CD185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0D-44E9-A47A-FA44924CD1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0D-44E9-A47A-FA44924C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/>
              <a:t>Pending Contracts By 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6992008807718475E-2"/>
          <c:y val="0.19299178840022418"/>
          <c:w val="0.94011293234861903"/>
          <c:h val="0.577362967710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Contracts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APG</c:v>
                </c:pt>
                <c:pt idx="1">
                  <c:v>Achgal</c:v>
                </c:pt>
                <c:pt idx="2">
                  <c:v>ABB</c:v>
                </c:pt>
                <c:pt idx="3">
                  <c:v>EATON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C-46DD-8B53-B77F945A59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Value (BIL QAR)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APG</c:v>
                </c:pt>
                <c:pt idx="1">
                  <c:v>Achgal</c:v>
                </c:pt>
                <c:pt idx="2">
                  <c:v>ABB</c:v>
                </c:pt>
                <c:pt idx="3">
                  <c:v>EATON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8C-46DD-8B53-B77F945A59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5022008604534"/>
          <c:y val="0.86824948116950496"/>
          <c:w val="0.62525506660882302"/>
          <c:h val="0.11560064802946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100"/>
              <a:t>Pending Contracts By Project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6992008807718475E-2"/>
          <c:y val="0.19299178840022418"/>
          <c:w val="0.94011293234861903"/>
          <c:h val="0.577362967710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Contracts</c:v>
                </c:pt>
              </c:strCache>
            </c:strRef>
          </c:tx>
          <c:spPr>
            <a:solidFill>
              <a:srgbClr val="0639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Hotel 1</c:v>
                </c:pt>
                <c:pt idx="1">
                  <c:v>School 1</c:v>
                </c:pt>
                <c:pt idx="2">
                  <c:v>Hotel 2</c:v>
                </c:pt>
                <c:pt idx="3">
                  <c:v>Tower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42-46A1-961B-9C540AD10B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Value (BIL QAR)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Hotel 1</c:v>
                </c:pt>
                <c:pt idx="1">
                  <c:v>School 1</c:v>
                </c:pt>
                <c:pt idx="2">
                  <c:v>Hotel 2</c:v>
                </c:pt>
                <c:pt idx="3">
                  <c:v>Tower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2.1</c:v>
                </c:pt>
                <c:pt idx="2">
                  <c:v>2.6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42-46A1-961B-9C540AD10B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92881424"/>
        <c:axId val="192886416"/>
      </c:barChart>
      <c:catAx>
        <c:axId val="192881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92886416"/>
        <c:crosses val="autoZero"/>
        <c:auto val="1"/>
        <c:lblAlgn val="ctr"/>
        <c:lblOffset val="100"/>
        <c:noMultiLvlLbl val="0"/>
      </c:catAx>
      <c:valAx>
        <c:axId val="192886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288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5022008604534"/>
          <c:y val="0.86824948116950496"/>
          <c:w val="0.62525506660882302"/>
          <c:h val="0.115600648029461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63960"/>
      </a:solidFill>
    </a:ln>
    <a:effectLst/>
  </c:spPr>
  <c:txPr>
    <a:bodyPr/>
    <a:lstStyle/>
    <a:p>
      <a:pPr>
        <a:defRPr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0639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69-4AB1-AA41-5FEF78A35B68}"/>
              </c:ext>
            </c:extLst>
          </c:dPt>
          <c:dPt>
            <c:idx val="1"/>
            <c:bubble3D val="0"/>
            <c:spPr>
              <a:solidFill>
                <a:srgbClr val="ED7D31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69-4AB1-AA41-5FEF78A35B6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69-4AB1-AA41-5FEF78A35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spc="0" baseline="0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200" kern="120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lang="en-US" sz="1200" b="0" i="0" u="none" strike="noStrike" kern="1200" spc="0" baseline="0" dirty="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baseline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baseline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lang="en-US" sz="1200" b="0" i="0" u="none" strike="noStrike" kern="1200" baseline="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spc="0" baseline="0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200" kern="120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lang="en-US" sz="1200" b="0" i="0" u="none" strike="noStrike" kern="1200" spc="0" baseline="0" dirty="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0.13</c:v>
                </c:pt>
                <c:pt idx="2">
                  <c:v>0.21</c:v>
                </c:pt>
                <c:pt idx="3">
                  <c:v>0.53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1-4FC7-B3AF-0F52A3FE14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mmm\-yy</c:formatCode>
                <c:ptCount val="4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0.05</c:v>
                </c:pt>
                <c:pt idx="1">
                  <c:v>0.15</c:v>
                </c:pt>
                <c:pt idx="2">
                  <c:v>0.4</c:v>
                </c:pt>
                <c:pt idx="3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1-4FC7-B3AF-0F52A3FE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8139200"/>
        <c:axId val="478140032"/>
      </c:lineChart>
      <c:dateAx>
        <c:axId val="4781392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8140032"/>
        <c:crosses val="autoZero"/>
        <c:auto val="1"/>
        <c:lblOffset val="100"/>
        <c:baseTimeUnit val="months"/>
      </c:dateAx>
      <c:valAx>
        <c:axId val="47814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ctr" defTabSz="914400" rtl="0" eaLnBrk="1" latinLnBrk="0" hangingPunct="1">
              <a:defRPr lang="en-US" sz="12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7813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lang="en-US" sz="1200" b="0" i="0" u="none" strike="noStrike" kern="1200" baseline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0.03168</cdr:x>
      <cdr:y>0.1488</cdr:y>
    </cdr:from>
    <cdr:to>
      <cdr:x>0.30095</cdr:x>
      <cdr:y>0.21236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E33CB074-CDBE-327C-721D-1B571118CD1D}"/>
            </a:ext>
          </a:extLst>
        </cdr:cNvPr>
        <cdr:cNvSpPr/>
      </cdr:nvSpPr>
      <cdr:spPr>
        <a:xfrm xmlns:a="http://schemas.openxmlformats.org/drawingml/2006/main">
          <a:off x="96976" y="492713"/>
          <a:ext cx="824268" cy="210463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Electrical</a:t>
          </a:r>
        </a:p>
      </cdr:txBody>
    </cdr:sp>
  </cdr:relSizeAnchor>
  <cdr:relSizeAnchor xmlns:cdr="http://schemas.openxmlformats.org/drawingml/2006/chartDrawing">
    <cdr:from>
      <cdr:x>0.35732</cdr:x>
      <cdr:y>0.14898</cdr:y>
    </cdr:from>
    <cdr:to>
      <cdr:x>0.68954</cdr:x>
      <cdr:y>0.21236</cdr:y>
    </cdr:to>
    <cdr:sp macro="" textlink="">
      <cdr:nvSpPr>
        <cdr:cNvPr id="3" name="Rectangle: Rounded Corners 2">
          <a:extLst xmlns:a="http://schemas.openxmlformats.org/drawingml/2006/main">
            <a:ext uri="{FF2B5EF4-FFF2-40B4-BE49-F238E27FC236}">
              <a16:creationId xmlns:a16="http://schemas.microsoft.com/office/drawing/2014/main" id="{A679EDAB-D35A-6E0B-9A6A-8CA810E18809}"/>
            </a:ext>
          </a:extLst>
        </cdr:cNvPr>
        <cdr:cNvSpPr/>
      </cdr:nvSpPr>
      <cdr:spPr>
        <a:xfrm xmlns:a="http://schemas.openxmlformats.org/drawingml/2006/main">
          <a:off x="1093786" y="493320"/>
          <a:ext cx="1016990" cy="209855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Mechanical</a:t>
          </a:r>
        </a:p>
      </cdr:txBody>
    </cdr:sp>
  </cdr:relSizeAnchor>
  <cdr:relSizeAnchor xmlns:cdr="http://schemas.openxmlformats.org/drawingml/2006/chartDrawing">
    <cdr:from>
      <cdr:x>0.71378</cdr:x>
      <cdr:y>0.1488</cdr:y>
    </cdr:from>
    <cdr:to>
      <cdr:x>0.98304</cdr:x>
      <cdr:y>0.21236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57C05B60-E481-4C87-EF5D-AF540AC0D5D0}"/>
            </a:ext>
          </a:extLst>
        </cdr:cNvPr>
        <cdr:cNvSpPr/>
      </cdr:nvSpPr>
      <cdr:spPr>
        <a:xfrm xmlns:a="http://schemas.openxmlformats.org/drawingml/2006/main">
          <a:off x="2184975" y="492712"/>
          <a:ext cx="824244" cy="21046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Civil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0.03168</cdr:x>
      <cdr:y>0.1488</cdr:y>
    </cdr:from>
    <cdr:to>
      <cdr:x>0.30095</cdr:x>
      <cdr:y>0.21236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E33CB074-CDBE-327C-721D-1B571118CD1D}"/>
            </a:ext>
          </a:extLst>
        </cdr:cNvPr>
        <cdr:cNvSpPr/>
      </cdr:nvSpPr>
      <cdr:spPr>
        <a:xfrm xmlns:a="http://schemas.openxmlformats.org/drawingml/2006/main">
          <a:off x="96976" y="492713"/>
          <a:ext cx="824268" cy="210463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Electrical</a:t>
          </a:r>
        </a:p>
      </cdr:txBody>
    </cdr:sp>
  </cdr:relSizeAnchor>
  <cdr:relSizeAnchor xmlns:cdr="http://schemas.openxmlformats.org/drawingml/2006/chartDrawing">
    <cdr:from>
      <cdr:x>0.35732</cdr:x>
      <cdr:y>0.14898</cdr:y>
    </cdr:from>
    <cdr:to>
      <cdr:x>0.68954</cdr:x>
      <cdr:y>0.21236</cdr:y>
    </cdr:to>
    <cdr:sp macro="" textlink="">
      <cdr:nvSpPr>
        <cdr:cNvPr id="3" name="Rectangle: Rounded Corners 2">
          <a:extLst xmlns:a="http://schemas.openxmlformats.org/drawingml/2006/main">
            <a:ext uri="{FF2B5EF4-FFF2-40B4-BE49-F238E27FC236}">
              <a16:creationId xmlns:a16="http://schemas.microsoft.com/office/drawing/2014/main" id="{A679EDAB-D35A-6E0B-9A6A-8CA810E18809}"/>
            </a:ext>
          </a:extLst>
        </cdr:cNvPr>
        <cdr:cNvSpPr/>
      </cdr:nvSpPr>
      <cdr:spPr>
        <a:xfrm xmlns:a="http://schemas.openxmlformats.org/drawingml/2006/main">
          <a:off x="1093786" y="493320"/>
          <a:ext cx="1016990" cy="209855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Mechanical</a:t>
          </a:r>
        </a:p>
      </cdr:txBody>
    </cdr:sp>
  </cdr:relSizeAnchor>
  <cdr:relSizeAnchor xmlns:cdr="http://schemas.openxmlformats.org/drawingml/2006/chartDrawing">
    <cdr:from>
      <cdr:x>0.71378</cdr:x>
      <cdr:y>0.1488</cdr:y>
    </cdr:from>
    <cdr:to>
      <cdr:x>0.98304</cdr:x>
      <cdr:y>0.21236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57C05B60-E481-4C87-EF5D-AF540AC0D5D0}"/>
            </a:ext>
          </a:extLst>
        </cdr:cNvPr>
        <cdr:cNvSpPr/>
      </cdr:nvSpPr>
      <cdr:spPr>
        <a:xfrm xmlns:a="http://schemas.openxmlformats.org/drawingml/2006/main">
          <a:off x="2184975" y="492712"/>
          <a:ext cx="824244" cy="21046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Civil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0.03168</cdr:x>
      <cdr:y>0.1488</cdr:y>
    </cdr:from>
    <cdr:to>
      <cdr:x>0.30095</cdr:x>
      <cdr:y>0.21236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E33CB074-CDBE-327C-721D-1B571118CD1D}"/>
            </a:ext>
          </a:extLst>
        </cdr:cNvPr>
        <cdr:cNvSpPr/>
      </cdr:nvSpPr>
      <cdr:spPr>
        <a:xfrm xmlns:a="http://schemas.openxmlformats.org/drawingml/2006/main">
          <a:off x="96987" y="492712"/>
          <a:ext cx="824244" cy="210463"/>
        </a:xfrm>
        <a:prstGeom xmlns:a="http://schemas.openxmlformats.org/drawingml/2006/main" prst="round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>
          <a:solidFill>
            <a:srgbClr val="06396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Electrical</a:t>
          </a:r>
        </a:p>
      </cdr:txBody>
    </cdr:sp>
  </cdr:relSizeAnchor>
  <cdr:relSizeAnchor xmlns:cdr="http://schemas.openxmlformats.org/drawingml/2006/chartDrawing">
    <cdr:from>
      <cdr:x>0.35732</cdr:x>
      <cdr:y>0.14898</cdr:y>
    </cdr:from>
    <cdr:to>
      <cdr:x>0.68954</cdr:x>
      <cdr:y>0.21236</cdr:y>
    </cdr:to>
    <cdr:sp macro="" textlink="">
      <cdr:nvSpPr>
        <cdr:cNvPr id="3" name="Rectangle: Rounded Corners 2">
          <a:extLst xmlns:a="http://schemas.openxmlformats.org/drawingml/2006/main">
            <a:ext uri="{FF2B5EF4-FFF2-40B4-BE49-F238E27FC236}">
              <a16:creationId xmlns:a16="http://schemas.microsoft.com/office/drawing/2014/main" id="{A679EDAB-D35A-6E0B-9A6A-8CA810E18809}"/>
            </a:ext>
          </a:extLst>
        </cdr:cNvPr>
        <cdr:cNvSpPr/>
      </cdr:nvSpPr>
      <cdr:spPr>
        <a:xfrm xmlns:a="http://schemas.openxmlformats.org/drawingml/2006/main">
          <a:off x="1093786" y="493320"/>
          <a:ext cx="1016990" cy="209855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06396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Mechanical</a:t>
          </a:r>
        </a:p>
      </cdr:txBody>
    </cdr:sp>
  </cdr:relSizeAnchor>
  <cdr:relSizeAnchor xmlns:cdr="http://schemas.openxmlformats.org/drawingml/2006/chartDrawing">
    <cdr:from>
      <cdr:x>0.71378</cdr:x>
      <cdr:y>0.1488</cdr:y>
    </cdr:from>
    <cdr:to>
      <cdr:x>0.98304</cdr:x>
      <cdr:y>0.21236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57C05B60-E481-4C87-EF5D-AF540AC0D5D0}"/>
            </a:ext>
          </a:extLst>
        </cdr:cNvPr>
        <cdr:cNvSpPr/>
      </cdr:nvSpPr>
      <cdr:spPr>
        <a:xfrm xmlns:a="http://schemas.openxmlformats.org/drawingml/2006/main">
          <a:off x="2184975" y="492712"/>
          <a:ext cx="824244" cy="21046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06396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Civil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25F8-6FC1-44C7-94D8-96AAB0E15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DADB4-4DB7-4702-AF71-080981138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E19F2-7A1D-4153-9A49-F34B9900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CF848-E869-4E8D-9793-CA1AB163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BC5A2-6655-4C9C-AF99-47488A51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3399-9FFF-4EA8-921C-E1011846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D35F9-2378-4E66-89D5-F40038D47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7362-41A6-4FB6-B242-A225D406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7339-2339-4C61-AA9A-DE3A893B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7AAA4-FD06-47ED-B00E-FCB13E41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4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A7B04-332D-4095-BB35-9074DCF9A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EF3DA-9045-46C6-BB0D-FFF7FADC2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FE637-C3AC-4FDB-8BFC-5331A9C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56B-D6A3-46B8-B22A-3BD379D0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99F5-2070-4CA1-BE0B-422752C1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799A-DCC6-4C3F-9F11-3FC19CF6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BB01-34BB-4EF0-834F-DA95AE1E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0DB1E-80B6-48F5-A084-E5918A51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8A07-D2D0-403F-8CDA-EBF5A0EA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4A641-1905-49E8-92D4-2920D9ED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6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1242-D0DA-4CD0-B027-E433ADBC3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A8303-EC76-4033-B40E-063A29318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F8C9-E4E1-4FEC-A047-FE0A7E23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5B89-D251-4983-8A26-40998DD9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9FDD5-A358-4A78-A470-2F3FA361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1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51B6-B055-495E-9D64-247166B0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E445-3BC0-402A-A832-D4FF74CB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9F6D4-679B-49FA-BE7E-B80C1620C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79630-1A99-41E8-8276-00297D57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E74C-F844-4325-8892-5E46B9C0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9FC65-02F1-440A-B7FF-A515D697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2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69BA-DBC9-44E5-A602-778F292E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27033-2283-4D63-BE67-433A0D21F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BB4DD-187A-4846-87F9-6177FBDDF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2AFDD-9344-45EA-952D-55E1FBF6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D97AC-34CD-4C95-98AF-B5CD2CF05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4758C-569F-4831-B5A8-EE50FB18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BB2AD-F931-408D-B8E8-A2A826664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CC747-14A4-44F1-ADA8-68DB5444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1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17BD-0D05-4108-A3D4-788C2E3B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C909D-C777-4027-B5ED-75FDAF1D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D0B19-B913-4C1C-89E9-B466BBEA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3DC0-A3AC-49C0-8C38-E17D07BA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7DAD2-7FD7-49E5-A897-8231C5FA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F066F-8B48-4BCA-BB44-81F32C76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6C842-5024-4B4B-AA69-AE28E457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8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DAF9-7426-4DF7-9982-4A4CEC35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8DA2-D661-4B27-A1DD-085132894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8E5-2B13-419D-B5BA-B3E6C3CA0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400C8-04D5-44C7-B779-390E5AB2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05EBF-E9C2-496B-843F-3B8829FC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0399A-7472-4098-85D2-B9BA12F6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5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14BD-D091-43A5-A2FA-722A3BF0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30FC84-457E-4327-B6F8-24749A337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5E41F-57B9-419B-AB5C-6B43D3721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501C7-769D-412E-A465-1CD6F91E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EFDB0-AC6F-4717-9362-C577E2F2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CA9CB-8878-4132-B04C-0780A716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8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732CC6-D5F6-46B8-847A-4D9A5D57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E3830-9C47-4169-895C-93934B32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F060D-80F2-40E7-B5DC-333AD7482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1F52-7387-4F64-A7AE-A83996F107F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224C5-E05D-4408-B761-360570836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F7C5-6B40-4871-9F30-F8B00DB12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13D0D-D785-4BFB-9CD3-60D94B5B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hart" Target="../charts/char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hart" Target="../charts/char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chart" Target="../charts/chart10.xm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hart" Target="../charts/chart12.xml"/><Relationship Id="rId1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hart" Target="../charts/chart11.xml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chart" Target="../charts/chart15.xml"/><Relationship Id="rId20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chart" Target="../charts/chart14.xml"/><Relationship Id="rId10" Type="http://schemas.openxmlformats.org/officeDocument/2006/relationships/image" Target="../media/image28.png"/><Relationship Id="rId19" Type="http://schemas.openxmlformats.org/officeDocument/2006/relationships/chart" Target="../charts/chart16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chart" Target="../charts/chart20.xml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chart" Target="../charts/chart19.xml"/><Relationship Id="rId2" Type="http://schemas.openxmlformats.org/officeDocument/2006/relationships/image" Target="../media/image16.png"/><Relationship Id="rId16" Type="http://schemas.openxmlformats.org/officeDocument/2006/relationships/chart" Target="../charts/chart18.xml"/><Relationship Id="rId20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chart" Target="../charts/chart21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hart" Target="../charts/chart23.xml"/><Relationship Id="rId18" Type="http://schemas.openxmlformats.org/officeDocument/2006/relationships/chart" Target="../charts/chart28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9.png"/><Relationship Id="rId17" Type="http://schemas.openxmlformats.org/officeDocument/2006/relationships/chart" Target="../charts/chart27.xml"/><Relationship Id="rId2" Type="http://schemas.openxmlformats.org/officeDocument/2006/relationships/image" Target="../media/image23.png"/><Relationship Id="rId16" Type="http://schemas.openxmlformats.org/officeDocument/2006/relationships/chart" Target="../charts/chart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chart" Target="../charts/chart25.xml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chart" Target="../charts/char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4.xml"/><Relationship Id="rId3" Type="http://schemas.openxmlformats.org/officeDocument/2006/relationships/chart" Target="../charts/chart29.xml"/><Relationship Id="rId7" Type="http://schemas.openxmlformats.org/officeDocument/2006/relationships/chart" Target="../charts/chart3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chart" Target="../charts/chart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24.png"/><Relationship Id="rId15" Type="http://schemas.openxmlformats.org/officeDocument/2006/relationships/chart" Target="../charts/chart36.xm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chart" Target="../charts/chart3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hart" Target="../charts/chart39.xml"/><Relationship Id="rId1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hart" Target="../charts/chart38.xml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chart" Target="../charts/chart42.xml"/><Relationship Id="rId20" Type="http://schemas.openxmlformats.org/officeDocument/2006/relationships/chart" Target="../charts/chart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chart" Target="../charts/chart41.xml"/><Relationship Id="rId10" Type="http://schemas.openxmlformats.org/officeDocument/2006/relationships/image" Target="../media/image28.png"/><Relationship Id="rId19" Type="http://schemas.openxmlformats.org/officeDocument/2006/relationships/chart" Target="../charts/chart43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chart" Target="../charts/char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chart" Target="../charts/chart46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2.png"/><Relationship Id="rId2" Type="http://schemas.openxmlformats.org/officeDocument/2006/relationships/image" Target="../media/image16.png"/><Relationship Id="rId16" Type="http://schemas.openxmlformats.org/officeDocument/2006/relationships/chart" Target="../charts/chart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chart" Target="../charts/chart47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chart" Target="../charts/chart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5" Type="http://schemas.openxmlformats.org/officeDocument/2006/relationships/chart" Target="../charts/chart49.xml"/><Relationship Id="rId10" Type="http://schemas.openxmlformats.org/officeDocument/2006/relationships/image" Target="../media/image2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chart" Target="../charts/chart4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17" Type="http://schemas.openxmlformats.org/officeDocument/2006/relationships/image" Target="../media/image38.pn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5" Type="http://schemas.openxmlformats.org/officeDocument/2006/relationships/chart" Target="../charts/chart52.xml"/><Relationship Id="rId10" Type="http://schemas.openxmlformats.org/officeDocument/2006/relationships/image" Target="../media/image20.png"/><Relationship Id="rId19" Type="http://schemas.openxmlformats.org/officeDocument/2006/relationships/chart" Target="../charts/chart53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chart" Target="../charts/chart5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chart" Target="../charts/chart55.xm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chart" Target="../charts/chart5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microsoft.com/office/2007/relationships/hdphoto" Target="../media/hdphoto4.wdp"/><Relationship Id="rId3" Type="http://schemas.openxmlformats.org/officeDocument/2006/relationships/image" Target="../media/image17.png"/><Relationship Id="rId21" Type="http://schemas.openxmlformats.org/officeDocument/2006/relationships/chart" Target="../charts/chart57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chart" Target="../charts/chart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chart" Target="../charts/chart59.xml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chart" Target="../charts/chart5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chart" Target="../charts/chart62.xml"/><Relationship Id="rId3" Type="http://schemas.openxmlformats.org/officeDocument/2006/relationships/image" Target="../media/image17.png"/><Relationship Id="rId21" Type="http://schemas.openxmlformats.org/officeDocument/2006/relationships/chart" Target="../charts/chart65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chart" Target="../charts/chart61.xml"/><Relationship Id="rId25" Type="http://schemas.openxmlformats.org/officeDocument/2006/relationships/image" Target="../media/image32.png"/><Relationship Id="rId2" Type="http://schemas.openxmlformats.org/officeDocument/2006/relationships/image" Target="../media/image16.png"/><Relationship Id="rId16" Type="http://schemas.openxmlformats.org/officeDocument/2006/relationships/chart" Target="../charts/chart60.xml"/><Relationship Id="rId20" Type="http://schemas.openxmlformats.org/officeDocument/2006/relationships/chart" Target="../charts/chart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microsoft.com/office/2007/relationships/hdphoto" Target="../media/hdphoto4.wdp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1.png"/><Relationship Id="rId10" Type="http://schemas.openxmlformats.org/officeDocument/2006/relationships/image" Target="../media/image24.png"/><Relationship Id="rId19" Type="http://schemas.openxmlformats.org/officeDocument/2006/relationships/chart" Target="../charts/chart63.xml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chart" Target="../charts/char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chart" Target="../charts/chart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hart" Target="../charts/char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E99F3F-BF43-451B-9000-4FBCB00EC8C5}"/>
              </a:ext>
            </a:extLst>
          </p:cNvPr>
          <p:cNvGrpSpPr/>
          <p:nvPr/>
        </p:nvGrpSpPr>
        <p:grpSpPr>
          <a:xfrm>
            <a:off x="-13252" y="0"/>
            <a:ext cx="12205253" cy="795130"/>
            <a:chOff x="-13252" y="0"/>
            <a:chExt cx="12205253" cy="7951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1FC636-5F82-4CAB-B5D6-F3978BB1473B}"/>
                </a:ext>
              </a:extLst>
            </p:cNvPr>
            <p:cNvSpPr/>
            <p:nvPr/>
          </p:nvSpPr>
          <p:spPr>
            <a:xfrm>
              <a:off x="0" y="347867"/>
              <a:ext cx="12192000" cy="4472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C825C0-EA66-4252-BD1C-D87920AEA33E}"/>
                </a:ext>
              </a:extLst>
            </p:cNvPr>
            <p:cNvSpPr/>
            <p:nvPr/>
          </p:nvSpPr>
          <p:spPr>
            <a:xfrm>
              <a:off x="-13252" y="192155"/>
              <a:ext cx="12192000" cy="447263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C30D71-2FE3-46F6-9135-13A992063142}"/>
                </a:ext>
              </a:extLst>
            </p:cNvPr>
            <p:cNvSpPr/>
            <p:nvPr/>
          </p:nvSpPr>
          <p:spPr>
            <a:xfrm>
              <a:off x="-13252" y="0"/>
              <a:ext cx="12192000" cy="3975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4770EC-4151-489D-8B02-A5324A24DE93}"/>
                </a:ext>
              </a:extLst>
            </p:cNvPr>
            <p:cNvGrpSpPr/>
            <p:nvPr/>
          </p:nvGrpSpPr>
          <p:grpSpPr>
            <a:xfrm>
              <a:off x="-13252" y="0"/>
              <a:ext cx="4125401" cy="795130"/>
              <a:chOff x="-13252" y="0"/>
              <a:chExt cx="4125401" cy="795130"/>
            </a:xfrm>
          </p:grpSpPr>
          <p:pic>
            <p:nvPicPr>
              <p:cNvPr id="1026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6C2DDA58-7060-4A69-9CB1-1D24638B7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252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53981C52-59A3-4E87-9A75-D7C4E4104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2AC97388-7DE0-4ECF-9F3F-1784D06D1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598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Islamic Pattern Gold Vector Art, Icons, and Graphics for Free Download">
              <a:extLst>
                <a:ext uri="{FF2B5EF4-FFF2-40B4-BE49-F238E27FC236}">
                  <a16:creationId xmlns:a16="http://schemas.microsoft.com/office/drawing/2014/main" id="{C33CC253-FD03-4909-879A-56BB5EFB1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149" y="0"/>
              <a:ext cx="1379551" cy="79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slamic Pattern Gold Vector Art, Icons, and Graphics for Free Download">
              <a:extLst>
                <a:ext uri="{FF2B5EF4-FFF2-40B4-BE49-F238E27FC236}">
                  <a16:creationId xmlns:a16="http://schemas.microsoft.com/office/drawing/2014/main" id="{F497DC02-AB64-4877-9CDD-1B7CB01FE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1700" y="0"/>
              <a:ext cx="1379551" cy="79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440DAE-A8BA-44FA-BC00-28327EB18DCD}"/>
                </a:ext>
              </a:extLst>
            </p:cNvPr>
            <p:cNvGrpSpPr/>
            <p:nvPr/>
          </p:nvGrpSpPr>
          <p:grpSpPr>
            <a:xfrm>
              <a:off x="6871251" y="0"/>
              <a:ext cx="4125401" cy="795130"/>
              <a:chOff x="-13252" y="0"/>
              <a:chExt cx="4125401" cy="795130"/>
            </a:xfrm>
          </p:grpSpPr>
          <p:pic>
            <p:nvPicPr>
              <p:cNvPr id="14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78077EF1-046F-4C88-8CC2-38A68DF51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252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E263CCBA-1BBA-4D8B-8F34-78EA07F92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slamic Pattern Gold Vector Art, Icons, and Graphics for Free Download">
                <a:extLst>
                  <a:ext uri="{FF2B5EF4-FFF2-40B4-BE49-F238E27FC236}">
                    <a16:creationId xmlns:a16="http://schemas.microsoft.com/office/drawing/2014/main" id="{9DD1E378-0673-4043-9173-21C73A02CB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598" y="0"/>
                <a:ext cx="1379551" cy="795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Islamic Pattern Gold Vector Art, Icons, and Graphics for Free Download">
              <a:extLst>
                <a:ext uri="{FF2B5EF4-FFF2-40B4-BE49-F238E27FC236}">
                  <a16:creationId xmlns:a16="http://schemas.microsoft.com/office/drawing/2014/main" id="{DE67CDF1-4EE5-4EC0-8C10-CE4160479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52"/>
            <a:stretch/>
          </p:blipFill>
          <p:spPr bwMode="auto">
            <a:xfrm>
              <a:off x="10996653" y="0"/>
              <a:ext cx="1195348" cy="79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996386-2AE5-4BA8-A5FF-D6E0E9B6AFFD}"/>
              </a:ext>
            </a:extLst>
          </p:cNvPr>
          <p:cNvGrpSpPr/>
          <p:nvPr/>
        </p:nvGrpSpPr>
        <p:grpSpPr>
          <a:xfrm>
            <a:off x="1327" y="1294156"/>
            <a:ext cx="12190673" cy="795130"/>
            <a:chOff x="1327" y="1294155"/>
            <a:chExt cx="12190673" cy="8039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623A6C-4FA3-4AAC-89A1-B71AEC84A1B4}"/>
                </a:ext>
              </a:extLst>
            </p:cNvPr>
            <p:cNvGrpSpPr/>
            <p:nvPr/>
          </p:nvGrpSpPr>
          <p:grpSpPr>
            <a:xfrm>
              <a:off x="1327" y="1294157"/>
              <a:ext cx="4823792" cy="803967"/>
              <a:chOff x="160351" y="1294157"/>
              <a:chExt cx="4823792" cy="803967"/>
            </a:xfrm>
          </p:grpSpPr>
          <p:pic>
            <p:nvPicPr>
              <p:cNvPr id="1028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147001B-BF2B-4B0B-AB81-CBA832C5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B433C2DA-682B-46FD-B50D-F6B5DF695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0891B9FB-7B2A-4A8A-986F-FA6E3B19A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2247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325EEC44-6045-415C-A7F3-C74117E88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8195" y="1294157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9E4CCF-AB86-48E7-9466-3939624A6501}"/>
                </a:ext>
              </a:extLst>
            </p:cNvPr>
            <p:cNvGrpSpPr/>
            <p:nvPr/>
          </p:nvGrpSpPr>
          <p:grpSpPr>
            <a:xfrm>
              <a:off x="4799940" y="1294155"/>
              <a:ext cx="4823792" cy="803967"/>
              <a:chOff x="160351" y="1294157"/>
              <a:chExt cx="4823792" cy="803967"/>
            </a:xfrm>
          </p:grpSpPr>
          <p:pic>
            <p:nvPicPr>
              <p:cNvPr id="25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C0FE1DD5-226C-4AF2-9640-BF71163DE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82AC0D9-6D88-4A5F-B4F3-3515E1F3D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2C8B5AF4-0F88-4B17-91F1-F223651E7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2247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1295822E-3356-47B1-ADB4-6D017B157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8195" y="1294157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62858FE-D02E-439B-97EE-BB7BB312B042}"/>
                </a:ext>
              </a:extLst>
            </p:cNvPr>
            <p:cNvGrpSpPr/>
            <p:nvPr/>
          </p:nvGrpSpPr>
          <p:grpSpPr>
            <a:xfrm>
              <a:off x="9626379" y="1294156"/>
              <a:ext cx="2565621" cy="803966"/>
              <a:chOff x="160351" y="1294158"/>
              <a:chExt cx="2565621" cy="803966"/>
            </a:xfrm>
          </p:grpSpPr>
          <p:pic>
            <p:nvPicPr>
              <p:cNvPr id="30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D2C4A4B-6E09-4167-A70D-98F2862BD0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73716A64-DEDA-48C0-8D93-0289C45C5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54355B58-23BC-45C5-A19F-51BC540236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253"/>
              <a:stretch/>
            </p:blipFill>
            <p:spPr bwMode="auto">
              <a:xfrm>
                <a:off x="2572247" y="1294158"/>
                <a:ext cx="153725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8669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9CC1C14-3580-4A8D-8213-03B3CBF9B430}"/>
              </a:ext>
            </a:extLst>
          </p:cNvPr>
          <p:cNvSpPr/>
          <p:nvPr/>
        </p:nvSpPr>
        <p:spPr>
          <a:xfrm>
            <a:off x="3454329" y="4633799"/>
            <a:ext cx="8554791" cy="2052904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34692"/>
              </p:ext>
            </p:extLst>
          </p:nvPr>
        </p:nvGraphicFramePr>
        <p:xfrm>
          <a:off x="3467002" y="4646713"/>
          <a:ext cx="8513830" cy="20399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4079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Risk Category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Risk Factors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Cost Impact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Schedule Impact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Note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27362"/>
            <a:ext cx="468338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27362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990257"/>
            <a:chOff x="182880" y="1381859"/>
            <a:chExt cx="3179298" cy="3234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218593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28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Info Card</a:t>
              </a:r>
            </a:p>
            <a:p>
              <a:endParaRPr lang="en-US" sz="1000" b="1" u="sng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A/C Number: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Type: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Person: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Designation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Name:</a:t>
              </a:r>
            </a:p>
            <a:p>
              <a:endPara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Type:</a:t>
              </a:r>
            </a:p>
            <a:p>
              <a:endPara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Owner: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247345" y="1286455"/>
            <a:ext cx="11865714" cy="1186783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 Evaluation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Capability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320      400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Control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110%      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18288" cy="10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31925"/>
            <a:chOff x="6384257" y="2657779"/>
            <a:chExt cx="5624863" cy="2075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2010458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79433830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589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Overall Status</a:t>
            </a:r>
          </a:p>
          <a:p>
            <a:r>
              <a: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74501" y="3638943"/>
            <a:ext cx="2797432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544634" y="3627592"/>
            <a:ext cx="263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Cost for Delay</a:t>
            </a:r>
          </a:p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23,000,000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Construction Value</a:t>
              </a:r>
              <a:endParaRPr lang="en-US" sz="1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729" y="1831358"/>
            <a:ext cx="173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26450"/>
              </p:ext>
            </p:extLst>
          </p:nvPr>
        </p:nvGraphicFramePr>
        <p:xfrm>
          <a:off x="1097280" y="850951"/>
          <a:ext cx="10911840" cy="34682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4682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Date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Project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Progress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Progress</a:t>
                      </a:r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 </a:t>
                      </a:r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Status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Project</a:t>
                      </a:r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 </a:t>
                      </a:r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Type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Location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247345" y="1286455"/>
            <a:ext cx="11865714" cy="1186783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CC1C14-3580-4A8D-8213-03B3CBF9B430}"/>
              </a:ext>
            </a:extLst>
          </p:cNvPr>
          <p:cNvSpPr/>
          <p:nvPr/>
        </p:nvSpPr>
        <p:spPr>
          <a:xfrm>
            <a:off x="3454329" y="4633799"/>
            <a:ext cx="8554791" cy="2052904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/>
        </p:nvGraphicFramePr>
        <p:xfrm>
          <a:off x="3467002" y="4646713"/>
          <a:ext cx="8513830" cy="20399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4079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Risk Category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Risk Factors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Cost Impact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Schedule Impact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Note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40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27362"/>
            <a:ext cx="468338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27362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990257"/>
            <a:chOff x="182880" y="1381859"/>
            <a:chExt cx="3179298" cy="3234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218593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2843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Info Card</a:t>
              </a:r>
            </a:p>
            <a:p>
              <a:endParaRPr lang="en-US" sz="1000" b="1" u="sng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A/C Number: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Type: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Person: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Designation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Name:</a:t>
              </a:r>
            </a:p>
            <a:p>
              <a:endPara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Type:</a:t>
              </a:r>
            </a:p>
            <a:p>
              <a:endPara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Owner: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395579"/>
            <a:ext cx="3200400" cy="822960"/>
            <a:chOff x="8759687" y="1853528"/>
            <a:chExt cx="3137109" cy="1087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53528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 Evaluation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0" cy="461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395579"/>
            <a:ext cx="3200400" cy="822960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Capability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320      400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297324" y="1395579"/>
            <a:ext cx="3200400" cy="822960"/>
            <a:chOff x="8697906" y="1881809"/>
            <a:chExt cx="3198890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Control</a:t>
              </a:r>
            </a:p>
            <a:p>
              <a:pPr algn="ctr"/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110%      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697906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18288" cy="10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31925"/>
            <a:chOff x="6384257" y="2657779"/>
            <a:chExt cx="5624863" cy="2075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2010458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66191969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589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Overall Status</a:t>
            </a:r>
          </a:p>
          <a:p>
            <a:r>
              <a: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74501" y="3638943"/>
            <a:ext cx="2797432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544634" y="3627592"/>
            <a:ext cx="2638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Cost for Delay</a:t>
            </a:r>
          </a:p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23,000,000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91700" y="1395579"/>
            <a:ext cx="3200400" cy="822960"/>
            <a:chOff x="8759687" y="1806393"/>
            <a:chExt cx="3137109" cy="11342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Construction Value</a:t>
              </a:r>
              <a:endParaRPr lang="en-US" sz="1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849470" y="1806393"/>
              <a:ext cx="18288" cy="11342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999753" y="1744446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423553" y="1744446"/>
            <a:ext cx="118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850951"/>
          <a:ext cx="10911840" cy="34682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46823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Date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Project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Progress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Progress</a:t>
                      </a:r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 </a:t>
                      </a:r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Status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Project</a:t>
                      </a:r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 </a:t>
                      </a:r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Type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rgbClr val="FFC000"/>
                          </a:solidFill>
                        </a:rPr>
                        <a:t>Location</a:t>
                      </a:r>
                      <a:endParaRPr lang="en-US" sz="1200" kern="120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0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727021-388B-59E0-E930-D73FF1FA5B0D}"/>
              </a:ext>
            </a:extLst>
          </p:cNvPr>
          <p:cNvGrpSpPr/>
          <p:nvPr/>
        </p:nvGrpSpPr>
        <p:grpSpPr>
          <a:xfrm>
            <a:off x="2243922" y="1656476"/>
            <a:ext cx="2106029" cy="4889261"/>
            <a:chOff x="2243922" y="1656476"/>
            <a:chExt cx="2106029" cy="488926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D1A4BF-5CBA-E8E1-D71D-354DA56F935C}"/>
                </a:ext>
              </a:extLst>
            </p:cNvPr>
            <p:cNvSpPr/>
            <p:nvPr/>
          </p:nvSpPr>
          <p:spPr>
            <a:xfrm>
              <a:off x="2245491" y="1656476"/>
              <a:ext cx="2104460" cy="4885726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6824660-4D0F-D3BE-6681-DC580925C9BE}"/>
                </a:ext>
              </a:extLst>
            </p:cNvPr>
            <p:cNvGrpSpPr/>
            <p:nvPr/>
          </p:nvGrpSpPr>
          <p:grpSpPr>
            <a:xfrm>
              <a:off x="2243922" y="1694183"/>
              <a:ext cx="2099736" cy="4851554"/>
              <a:chOff x="2743543" y="1670624"/>
              <a:chExt cx="2099736" cy="487914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9DD6E19-2617-66BE-7366-8361F5434573}"/>
                  </a:ext>
                </a:extLst>
              </p:cNvPr>
              <p:cNvGrpSpPr/>
              <p:nvPr/>
            </p:nvGrpSpPr>
            <p:grpSpPr>
              <a:xfrm>
                <a:off x="2840781" y="3111434"/>
                <a:ext cx="1048509" cy="3438338"/>
                <a:chOff x="2381702" y="1904214"/>
                <a:chExt cx="1136493" cy="3855910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B154AE0C-ED44-915E-03EE-AED442EE710B}"/>
                    </a:ext>
                  </a:extLst>
                </p:cNvPr>
                <p:cNvGrpSpPr/>
                <p:nvPr/>
              </p:nvGrpSpPr>
              <p:grpSpPr>
                <a:xfrm>
                  <a:off x="2381711" y="1904214"/>
                  <a:ext cx="1133345" cy="451254"/>
                  <a:chOff x="2381711" y="1904214"/>
                  <a:chExt cx="1133345" cy="451254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CBB4412D-968F-621C-056A-D5C80E487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1711" y="1941922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953B113E-CC75-D88C-241F-2A12737A4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29" y="1904214"/>
                    <a:ext cx="1116827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Stretched Resources</a:t>
                    </a:r>
                    <a:endParaRPr lang="en-US" sz="1050">
                      <a:solidFill>
                        <a:srgbClr val="06396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D807173-8596-DE46-6442-254D705AD88F}"/>
                    </a:ext>
                  </a:extLst>
                </p:cNvPr>
                <p:cNvGrpSpPr/>
                <p:nvPr/>
              </p:nvGrpSpPr>
              <p:grpSpPr>
                <a:xfrm>
                  <a:off x="2383280" y="2390593"/>
                  <a:ext cx="1133345" cy="485964"/>
                  <a:chOff x="2383280" y="2405407"/>
                  <a:chExt cx="1133345" cy="485964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0C44B4D-792E-094D-DB8E-9A949277CB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3280" y="2443115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D1F450B-F332-731C-9C57-8365C2AC5755}"/>
                      </a:ext>
                    </a:extLst>
                  </p:cNvPr>
                  <p:cNvSpPr txBox="1"/>
                  <p:nvPr/>
                </p:nvSpPr>
                <p:spPr>
                  <a:xfrm>
                    <a:off x="2399798" y="2405407"/>
                    <a:ext cx="1116827" cy="4859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Operational</a:t>
                    </a:r>
                    <a:r>
                      <a:rPr lang="en-US" sz="1100" b="1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</a:t>
                    </a:r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Mishaps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086DDD6D-44AD-D045-8687-3AC5BD704F67}"/>
                    </a:ext>
                  </a:extLst>
                </p:cNvPr>
                <p:cNvGrpSpPr/>
                <p:nvPr/>
              </p:nvGrpSpPr>
              <p:grpSpPr>
                <a:xfrm>
                  <a:off x="2384850" y="2876972"/>
                  <a:ext cx="1133345" cy="451254"/>
                  <a:chOff x="2384850" y="2906598"/>
                  <a:chExt cx="1133345" cy="451254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2F65EF3-BD9B-CCF5-6F84-358E8C1CFE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74E4BE40-CA81-7E49-B17F-F1336924D5AC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1116827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Low Performance</a:t>
                    </a:r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01854087-F4DC-0EB2-7A7F-1727B2E3A8A1}"/>
                    </a:ext>
                  </a:extLst>
                </p:cNvPr>
                <p:cNvGrpSpPr/>
                <p:nvPr/>
              </p:nvGrpSpPr>
              <p:grpSpPr>
                <a:xfrm>
                  <a:off x="2386420" y="3363351"/>
                  <a:ext cx="1009519" cy="451254"/>
                  <a:chOff x="2384850" y="2906598"/>
                  <a:chExt cx="1009519" cy="451254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D9987D1-6421-5572-24B8-DBE41E7C9C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2929EBF6-6895-DA37-82CF-A95C5AE0FE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93001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Lack Of Clarity</a:t>
                    </a:r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207E979F-7B7A-E09A-375E-494A51FC3ED0}"/>
                    </a:ext>
                  </a:extLst>
                </p:cNvPr>
                <p:cNvGrpSpPr/>
                <p:nvPr/>
              </p:nvGrpSpPr>
              <p:grpSpPr>
                <a:xfrm>
                  <a:off x="2387990" y="3849730"/>
                  <a:ext cx="919285" cy="451254"/>
                  <a:chOff x="2384850" y="2906598"/>
                  <a:chExt cx="919285" cy="451254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7D30B0D-D97B-6588-1C80-941808C334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6A9D8A1-F7E9-8A89-1BEA-AE8933D84281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70" y="2906598"/>
                    <a:ext cx="902765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Scope Creep</a:t>
                    </a:r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F4B8ED4D-6C7A-E05A-AB74-9529324EB1EA}"/>
                    </a:ext>
                  </a:extLst>
                </p:cNvPr>
                <p:cNvGrpSpPr/>
                <p:nvPr/>
              </p:nvGrpSpPr>
              <p:grpSpPr>
                <a:xfrm>
                  <a:off x="2389561" y="4336109"/>
                  <a:ext cx="853261" cy="451254"/>
                  <a:chOff x="2384850" y="2906598"/>
                  <a:chExt cx="853261" cy="451254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26FF978-5341-68D6-1191-454A4E78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8EF63713-69B2-3515-6697-0D2699E52BD4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9" y="2906598"/>
                    <a:ext cx="836742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High Costs</a:t>
                    </a:r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0B1B1FE6-3C70-D84A-194E-D427AE2D7287}"/>
                    </a:ext>
                  </a:extLst>
                </p:cNvPr>
                <p:cNvGrpSpPr/>
                <p:nvPr/>
              </p:nvGrpSpPr>
              <p:grpSpPr>
                <a:xfrm>
                  <a:off x="2381702" y="4822488"/>
                  <a:ext cx="919282" cy="451254"/>
                  <a:chOff x="2384850" y="2906598"/>
                  <a:chExt cx="919282" cy="451254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29A249D1-F069-CB2C-0E20-7C15541E91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5BE79A4-684A-C604-196C-258E482CCC1B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02764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Time Crunch</a:t>
                    </a: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2178A0FC-C92D-58BE-8ECF-95F2F2C243FE}"/>
                    </a:ext>
                  </a:extLst>
                </p:cNvPr>
                <p:cNvGrpSpPr/>
                <p:nvPr/>
              </p:nvGrpSpPr>
              <p:grpSpPr>
                <a:xfrm>
                  <a:off x="2383270" y="5308870"/>
                  <a:ext cx="997097" cy="451254"/>
                  <a:chOff x="2384850" y="2906598"/>
                  <a:chExt cx="997097" cy="451254"/>
                </a:xfrm>
              </p:grpSpPr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48A32574-9332-8578-E72D-BE88D4388D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D6762D56-EAA5-B5B0-7D50-80A2BB8080C5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80579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Financial Risks</a:t>
                    </a:r>
                  </a:p>
                </p:txBody>
              </p:sp>
            </p:grp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AFE334F-3F0D-5895-D5E9-7754AAE53AD5}"/>
                  </a:ext>
                </a:extLst>
              </p:cNvPr>
              <p:cNvGrpSpPr/>
              <p:nvPr/>
            </p:nvGrpSpPr>
            <p:grpSpPr>
              <a:xfrm>
                <a:off x="2743543" y="1670624"/>
                <a:ext cx="2099736" cy="1515342"/>
                <a:chOff x="4147058" y="1670624"/>
                <a:chExt cx="2099736" cy="1515342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F015765-27B0-1113-15D3-D62A29745A4D}"/>
                    </a:ext>
                  </a:extLst>
                </p:cNvPr>
                <p:cNvSpPr txBox="1"/>
                <p:nvPr/>
              </p:nvSpPr>
              <p:spPr>
                <a:xfrm>
                  <a:off x="4147058" y="1670624"/>
                  <a:ext cx="2099736" cy="263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Contract Risk Score</a:t>
                  </a:r>
                  <a:endPara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graphicFrame>
              <p:nvGraphicFramePr>
                <p:cNvPr id="101" name="Chart 100">
                  <a:extLst>
                    <a:ext uri="{FF2B5EF4-FFF2-40B4-BE49-F238E27FC236}">
                      <a16:creationId xmlns:a16="http://schemas.microsoft.com/office/drawing/2014/main" id="{F118598F-B748-4286-6CF8-C37AC399BF87}"/>
                    </a:ext>
                  </a:extLst>
                </p:cNvPr>
                <p:cNvGraphicFramePr/>
                <p:nvPr/>
              </p:nvGraphicFramePr>
              <p:xfrm>
                <a:off x="4406306" y="1928891"/>
                <a:ext cx="1440186" cy="125707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6"/>
                </a:graphicData>
              </a:graphic>
            </p:graphicFrame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C70B922-D963-EAD8-91C9-18D0EB64FB2A}"/>
                    </a:ext>
                  </a:extLst>
                </p:cNvPr>
                <p:cNvSpPr txBox="1"/>
                <p:nvPr/>
              </p:nvSpPr>
              <p:spPr>
                <a:xfrm>
                  <a:off x="4829335" y="2418929"/>
                  <a:ext cx="599816" cy="309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15</a:t>
                  </a:r>
                  <a:r>
                    <a:rPr lang="en-US" sz="12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%</a:t>
                  </a:r>
                </a:p>
              </p:txBody>
            </p:sp>
          </p:grp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55D15D-88A8-ED44-4903-5643092AC04A}"/>
              </a:ext>
            </a:extLst>
          </p:cNvPr>
          <p:cNvSpPr txBox="1"/>
          <p:nvPr/>
        </p:nvSpPr>
        <p:spPr>
          <a:xfrm>
            <a:off x="6886969" y="2607943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6%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C3146D3-0679-2FAF-5727-3EDA360963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2636420"/>
            <a:ext cx="253083" cy="243229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900F4DB-2FF9-43DF-5267-2C6B4D0088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3067675"/>
            <a:ext cx="253083" cy="2432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83481-3353-BB0F-BED2-BCB26B5FFF02}"/>
              </a:ext>
            </a:extLst>
          </p:cNvPr>
          <p:cNvSpPr txBox="1"/>
          <p:nvPr/>
        </p:nvSpPr>
        <p:spPr>
          <a:xfrm>
            <a:off x="6888308" y="3039197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45%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CDD8728C-CB58-1FDC-A99D-59E9D2BCF0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5655201"/>
            <a:ext cx="253083" cy="2432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BD019F-80F0-CFBB-0CE8-6BF26CCCBADA}"/>
              </a:ext>
            </a:extLst>
          </p:cNvPr>
          <p:cNvSpPr txBox="1"/>
          <p:nvPr/>
        </p:nvSpPr>
        <p:spPr>
          <a:xfrm>
            <a:off x="6883988" y="5626724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B1A1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85%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1B7074B-6F90-7B28-AC2B-B5C0F7ECA3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5223950"/>
            <a:ext cx="253083" cy="24322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685A97B-383A-98EA-33EC-EC532B9A04D0}"/>
              </a:ext>
            </a:extLst>
          </p:cNvPr>
          <p:cNvSpPr txBox="1"/>
          <p:nvPr/>
        </p:nvSpPr>
        <p:spPr>
          <a:xfrm>
            <a:off x="6888308" y="5195468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55%</a:t>
            </a:r>
          </a:p>
        </p:txBody>
      </p: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F655E3FD-8D02-8435-0115-B739B53AE3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4792695"/>
            <a:ext cx="253083" cy="2432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1AA5ECA-8EBF-2799-13F4-E0F5476D4AA3}"/>
              </a:ext>
            </a:extLst>
          </p:cNvPr>
          <p:cNvSpPr txBox="1"/>
          <p:nvPr/>
        </p:nvSpPr>
        <p:spPr>
          <a:xfrm>
            <a:off x="6888308" y="4764214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45%</a:t>
            </a:r>
          </a:p>
        </p:txBody>
      </p: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59F1D831-716B-CA77-9996-C5E539C45D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4361439"/>
            <a:ext cx="253083" cy="24322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77751AF-9ADB-697A-DDFF-73BAE354C306}"/>
              </a:ext>
            </a:extLst>
          </p:cNvPr>
          <p:cNvSpPr txBox="1"/>
          <p:nvPr/>
        </p:nvSpPr>
        <p:spPr>
          <a:xfrm>
            <a:off x="6888308" y="4332959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55%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42FF32-7702-08F2-CC2E-741AE919002F}"/>
              </a:ext>
            </a:extLst>
          </p:cNvPr>
          <p:cNvSpPr txBox="1"/>
          <p:nvPr/>
        </p:nvSpPr>
        <p:spPr>
          <a:xfrm>
            <a:off x="6886969" y="3470451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</a:p>
        </p:txBody>
      </p:sp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8FA954B5-C33A-35E5-D32C-90CA86E494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3498930"/>
            <a:ext cx="253083" cy="24322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312C0D0-DF35-C8F4-D2D2-ADEF784D41FE}"/>
              </a:ext>
            </a:extLst>
          </p:cNvPr>
          <p:cNvSpPr txBox="1"/>
          <p:nvPr/>
        </p:nvSpPr>
        <p:spPr>
          <a:xfrm>
            <a:off x="6886969" y="3901705"/>
            <a:ext cx="619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</a:p>
        </p:txBody>
      </p:sp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37ECCAE6-F2F9-3A4A-343D-284AFB85D0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77" y="3930185"/>
            <a:ext cx="253083" cy="2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7E0FE7F5-9CAF-422D-9D84-165341DD73F9}"/>
              </a:ext>
            </a:extLst>
          </p:cNvPr>
          <p:cNvGrpSpPr/>
          <p:nvPr/>
        </p:nvGrpSpPr>
        <p:grpSpPr>
          <a:xfrm>
            <a:off x="889806" y="1180123"/>
            <a:ext cx="10412389" cy="5244089"/>
            <a:chOff x="813611" y="685853"/>
            <a:chExt cx="10412389" cy="5244089"/>
          </a:xfrm>
        </p:grpSpPr>
        <p:sp>
          <p:nvSpPr>
            <p:cNvPr id="56" name="Прямоугольник 2">
              <a:extLst>
                <a:ext uri="{FF2B5EF4-FFF2-40B4-BE49-F238E27FC236}">
                  <a16:creationId xmlns:a16="http://schemas.microsoft.com/office/drawing/2014/main" id="{D9FF92DC-ABFD-4DE9-A93F-A6B8A2C85581}"/>
                </a:ext>
              </a:extLst>
            </p:cNvPr>
            <p:cNvSpPr/>
            <p:nvPr/>
          </p:nvSpPr>
          <p:spPr>
            <a:xfrm>
              <a:off x="965093" y="685853"/>
              <a:ext cx="1332416" cy="22159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eorgia" panose="02040502050405020303" pitchFamily="18" charset="0"/>
                </a:rPr>
                <a:t>S</a:t>
              </a:r>
              <a:endParaRPr lang="ru-RU" sz="13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endParaRPr>
            </a:p>
          </p:txBody>
        </p:sp>
        <p:sp>
          <p:nvSpPr>
            <p:cNvPr id="57" name="Прямоугольник 4">
              <a:extLst>
                <a:ext uri="{FF2B5EF4-FFF2-40B4-BE49-F238E27FC236}">
                  <a16:creationId xmlns:a16="http://schemas.microsoft.com/office/drawing/2014/main" id="{DC5E1058-C31D-414A-85F2-5546CB02686E}"/>
                </a:ext>
              </a:extLst>
            </p:cNvPr>
            <p:cNvSpPr/>
            <p:nvPr/>
          </p:nvSpPr>
          <p:spPr>
            <a:xfrm>
              <a:off x="6258077" y="685853"/>
              <a:ext cx="2178802" cy="22159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eorgia" panose="02040502050405020303" pitchFamily="18" charset="0"/>
                </a:rPr>
                <a:t>W</a:t>
              </a:r>
              <a:endParaRPr lang="ru-RU" sz="13800" b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endParaRPr>
            </a:p>
          </p:txBody>
        </p:sp>
        <p:sp>
          <p:nvSpPr>
            <p:cNvPr id="58" name="Прямоугольник 31">
              <a:extLst>
                <a:ext uri="{FF2B5EF4-FFF2-40B4-BE49-F238E27FC236}">
                  <a16:creationId xmlns:a16="http://schemas.microsoft.com/office/drawing/2014/main" id="{422BEAC3-83F0-495C-A96B-F4C941000F5A}"/>
                </a:ext>
              </a:extLst>
            </p:cNvPr>
            <p:cNvSpPr/>
            <p:nvPr/>
          </p:nvSpPr>
          <p:spPr>
            <a:xfrm>
              <a:off x="813611" y="3711502"/>
              <a:ext cx="1635383" cy="22159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>
                  <a:ln w="0"/>
                  <a:solidFill>
                    <a:schemeClr val="accent3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eorgia" panose="02040502050405020303" pitchFamily="18" charset="0"/>
                </a:rPr>
                <a:t>O</a:t>
              </a:r>
              <a:endParaRPr lang="ru-RU" sz="13800" b="1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endParaRPr>
            </a:p>
          </p:txBody>
        </p:sp>
        <p:sp>
          <p:nvSpPr>
            <p:cNvPr id="59" name="Прямоугольник 33">
              <a:extLst>
                <a:ext uri="{FF2B5EF4-FFF2-40B4-BE49-F238E27FC236}">
                  <a16:creationId xmlns:a16="http://schemas.microsoft.com/office/drawing/2014/main" id="{CBF7D963-3A6A-4569-BE27-3FEFC9E3C157}"/>
                </a:ext>
              </a:extLst>
            </p:cNvPr>
            <p:cNvSpPr/>
            <p:nvPr/>
          </p:nvSpPr>
          <p:spPr>
            <a:xfrm>
              <a:off x="6650011" y="3713951"/>
              <a:ext cx="1394933" cy="22159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3800" b="1">
                  <a:ln w="0"/>
                  <a:solidFill>
                    <a:schemeClr val="accent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eorgia" panose="02040502050405020303" pitchFamily="18" charset="0"/>
                </a:rPr>
                <a:t>T</a:t>
              </a:r>
              <a:endParaRPr lang="ru-RU" sz="13800" b="1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96F1A7-7A78-4B05-B2F8-2441FED224CE}"/>
                </a:ext>
              </a:extLst>
            </p:cNvPr>
            <p:cNvSpPr txBox="1"/>
            <p:nvPr/>
          </p:nvSpPr>
          <p:spPr>
            <a:xfrm>
              <a:off x="2313633" y="120371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1"/>
                  </a:solidFill>
                  <a:latin typeface="Georgia" panose="02040502050405020303" pitchFamily="18" charset="0"/>
                </a:rPr>
                <a:t>Strengths</a:t>
              </a:r>
              <a:endParaRPr lang="ru-RU" sz="1600" b="1">
                <a:solidFill>
                  <a:schemeClr val="accent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456884-2A5B-4403-903D-87173634D8F3}"/>
                </a:ext>
              </a:extLst>
            </p:cNvPr>
            <p:cNvSpPr txBox="1"/>
            <p:nvPr/>
          </p:nvSpPr>
          <p:spPr>
            <a:xfrm>
              <a:off x="8407443" y="1180574"/>
              <a:ext cx="1476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2"/>
                  </a:solidFill>
                  <a:latin typeface="Georgia" panose="02040502050405020303" pitchFamily="18" charset="0"/>
                </a:rPr>
                <a:t>Weaknesses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08695C-630A-46D5-882A-4BBF2018AB85}"/>
                </a:ext>
              </a:extLst>
            </p:cNvPr>
            <p:cNvSpPr txBox="1"/>
            <p:nvPr/>
          </p:nvSpPr>
          <p:spPr>
            <a:xfrm>
              <a:off x="2320010" y="4254461"/>
              <a:ext cx="1670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3"/>
                  </a:solidFill>
                  <a:latin typeface="Georgia" panose="02040502050405020303" pitchFamily="18" charset="0"/>
                </a:rPr>
                <a:t>Opportunities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A30E1E-86A2-4513-8E29-D047A9388543}"/>
                </a:ext>
              </a:extLst>
            </p:cNvPr>
            <p:cNvSpPr txBox="1"/>
            <p:nvPr/>
          </p:nvSpPr>
          <p:spPr>
            <a:xfrm>
              <a:off x="8390964" y="410501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/>
                  </a:solidFill>
                  <a:latin typeface="Georgia" panose="02040502050405020303" pitchFamily="18" charset="0"/>
                </a:rPr>
                <a:t>Threats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53AC36C-0D2B-48B3-87C3-F8671AF99CE8}"/>
                </a:ext>
              </a:extLst>
            </p:cNvPr>
            <p:cNvSpPr txBox="1"/>
            <p:nvPr/>
          </p:nvSpPr>
          <p:spPr>
            <a:xfrm>
              <a:off x="2319210" y="1555970"/>
              <a:ext cx="2575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Georgia Pro Light" panose="02040302050405020303" pitchFamily="18" charset="0"/>
                </a:rPr>
                <a:t>Lorem Ipsum is simply dummy text of the printing and typesetting industry.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A7024F-2F47-4F9F-9E74-BF3075E91788}"/>
                </a:ext>
              </a:extLst>
            </p:cNvPr>
            <p:cNvSpPr txBox="1"/>
            <p:nvPr/>
          </p:nvSpPr>
          <p:spPr>
            <a:xfrm>
              <a:off x="8399203" y="1510049"/>
              <a:ext cx="2575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Georgia Pro Light" panose="02040302050405020303" pitchFamily="18" charset="0"/>
                </a:rPr>
                <a:t>Lorem Ipsum is simply dummy text of the printing and typesetting industry.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C39CC6-ADFA-4E21-B9B2-2AAC2640A05D}"/>
                </a:ext>
              </a:extLst>
            </p:cNvPr>
            <p:cNvSpPr txBox="1"/>
            <p:nvPr/>
          </p:nvSpPr>
          <p:spPr>
            <a:xfrm>
              <a:off x="8399202" y="4480412"/>
              <a:ext cx="2575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Georgia Pro Light" panose="02040302050405020303" pitchFamily="18" charset="0"/>
                </a:rPr>
                <a:t>Lorem Ipsum is simply dummy text of the printing and typesetting industry.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80F4F5D-997D-4B1B-A144-64BB65C64A31}"/>
                </a:ext>
              </a:extLst>
            </p:cNvPr>
            <p:cNvSpPr txBox="1"/>
            <p:nvPr/>
          </p:nvSpPr>
          <p:spPr>
            <a:xfrm>
              <a:off x="2319210" y="4587014"/>
              <a:ext cx="25756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>
                  <a:latin typeface="Georgia Pro Light" panose="02040302050405020303" pitchFamily="18" charset="0"/>
                </a:rPr>
                <a:t>Lorem Ipsum is simply dummy text of the printing and typesetting industry.</a:t>
              </a:r>
              <a:endParaRPr lang="en-US" sz="1400">
                <a:latin typeface="Georgia Pro Light" panose="02040302050405020303" pitchFamily="18" charset="0"/>
              </a:endParaRPr>
            </a:p>
          </p:txBody>
        </p:sp>
        <p:cxnSp>
          <p:nvCxnSpPr>
            <p:cNvPr id="68" name="Прямая соединительная линия 24">
              <a:extLst>
                <a:ext uri="{FF2B5EF4-FFF2-40B4-BE49-F238E27FC236}">
                  <a16:creationId xmlns:a16="http://schemas.microsoft.com/office/drawing/2014/main" id="{F0F7D97E-1B81-4746-834D-9EE65FB2AF79}"/>
                </a:ext>
              </a:extLst>
            </p:cNvPr>
            <p:cNvCxnSpPr/>
            <p:nvPr/>
          </p:nvCxnSpPr>
          <p:spPr>
            <a:xfrm>
              <a:off x="1564819" y="2423055"/>
              <a:ext cx="38250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50">
              <a:extLst>
                <a:ext uri="{FF2B5EF4-FFF2-40B4-BE49-F238E27FC236}">
                  <a16:creationId xmlns:a16="http://schemas.microsoft.com/office/drawing/2014/main" id="{6B298E1B-C91C-4370-ADED-C8213ED6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4579" y="1021860"/>
              <a:ext cx="0" cy="14240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56">
              <a:extLst>
                <a:ext uri="{FF2B5EF4-FFF2-40B4-BE49-F238E27FC236}">
                  <a16:creationId xmlns:a16="http://schemas.microsoft.com/office/drawing/2014/main" id="{1C9638F4-B354-4964-BE6B-681BE0A21F37}"/>
                </a:ext>
              </a:extLst>
            </p:cNvPr>
            <p:cNvCxnSpPr>
              <a:cxnSpLocks/>
            </p:cNvCxnSpPr>
            <p:nvPr/>
          </p:nvCxnSpPr>
          <p:spPr>
            <a:xfrm>
              <a:off x="3229819" y="1036215"/>
              <a:ext cx="216762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58">
              <a:extLst>
                <a:ext uri="{FF2B5EF4-FFF2-40B4-BE49-F238E27FC236}">
                  <a16:creationId xmlns:a16="http://schemas.microsoft.com/office/drawing/2014/main" id="{5BFB237C-44B8-4326-8F7C-0E703E8F04CF}"/>
                </a:ext>
              </a:extLst>
            </p:cNvPr>
            <p:cNvCxnSpPr/>
            <p:nvPr/>
          </p:nvCxnSpPr>
          <p:spPr>
            <a:xfrm>
              <a:off x="1629407" y="5448558"/>
              <a:ext cx="3825000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59">
              <a:extLst>
                <a:ext uri="{FF2B5EF4-FFF2-40B4-BE49-F238E27FC236}">
                  <a16:creationId xmlns:a16="http://schemas.microsoft.com/office/drawing/2014/main" id="{87ECCF99-7611-4D88-B530-00515C0D1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167" y="4047363"/>
              <a:ext cx="0" cy="1424055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61">
              <a:extLst>
                <a:ext uri="{FF2B5EF4-FFF2-40B4-BE49-F238E27FC236}">
                  <a16:creationId xmlns:a16="http://schemas.microsoft.com/office/drawing/2014/main" id="{6670F408-44DB-4907-A07E-7F8DC8D2152A}"/>
                </a:ext>
              </a:extLst>
            </p:cNvPr>
            <p:cNvCxnSpPr>
              <a:cxnSpLocks/>
            </p:cNvCxnSpPr>
            <p:nvPr/>
          </p:nvCxnSpPr>
          <p:spPr>
            <a:xfrm>
              <a:off x="3222199" y="4056571"/>
              <a:ext cx="2232208" cy="5147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62">
              <a:extLst>
                <a:ext uri="{FF2B5EF4-FFF2-40B4-BE49-F238E27FC236}">
                  <a16:creationId xmlns:a16="http://schemas.microsoft.com/office/drawing/2014/main" id="{722A0B48-AB82-418A-BD3C-5E9E08FDB317}"/>
                </a:ext>
              </a:extLst>
            </p:cNvPr>
            <p:cNvCxnSpPr/>
            <p:nvPr/>
          </p:nvCxnSpPr>
          <p:spPr>
            <a:xfrm>
              <a:off x="7369703" y="5438648"/>
              <a:ext cx="3825000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69">
              <a:extLst>
                <a:ext uri="{FF2B5EF4-FFF2-40B4-BE49-F238E27FC236}">
                  <a16:creationId xmlns:a16="http://schemas.microsoft.com/office/drawing/2014/main" id="{A8BC8512-81CA-4FE7-BBD5-1434AB558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63" y="4037453"/>
              <a:ext cx="0" cy="142405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0">
              <a:extLst>
                <a:ext uri="{FF2B5EF4-FFF2-40B4-BE49-F238E27FC236}">
                  <a16:creationId xmlns:a16="http://schemas.microsoft.com/office/drawing/2014/main" id="{3B3FF39A-F735-49FF-AC40-301DC815C2F2}"/>
                </a:ext>
              </a:extLst>
            </p:cNvPr>
            <p:cNvCxnSpPr>
              <a:cxnSpLocks/>
            </p:cNvCxnSpPr>
            <p:nvPr/>
          </p:nvCxnSpPr>
          <p:spPr>
            <a:xfrm>
              <a:off x="8935294" y="4037453"/>
              <a:ext cx="2267029" cy="1435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1">
              <a:extLst>
                <a:ext uri="{FF2B5EF4-FFF2-40B4-BE49-F238E27FC236}">
                  <a16:creationId xmlns:a16="http://schemas.microsoft.com/office/drawing/2014/main" id="{0F79B2B0-EDC8-4E54-9A4E-BA216A97F3CB}"/>
                </a:ext>
              </a:extLst>
            </p:cNvPr>
            <p:cNvCxnSpPr>
              <a:cxnSpLocks/>
            </p:cNvCxnSpPr>
            <p:nvPr/>
          </p:nvCxnSpPr>
          <p:spPr>
            <a:xfrm>
              <a:off x="7722199" y="2408837"/>
              <a:ext cx="349618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2">
              <a:extLst>
                <a:ext uri="{FF2B5EF4-FFF2-40B4-BE49-F238E27FC236}">
                  <a16:creationId xmlns:a16="http://schemas.microsoft.com/office/drawing/2014/main" id="{6F3249C0-45C4-4599-B0BA-168DA8BF3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3140" y="1007643"/>
              <a:ext cx="0" cy="1424054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3">
              <a:extLst>
                <a:ext uri="{FF2B5EF4-FFF2-40B4-BE49-F238E27FC236}">
                  <a16:creationId xmlns:a16="http://schemas.microsoft.com/office/drawing/2014/main" id="{5360B59B-82C7-41BA-8F7A-E8C33E1D4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4819" y="1030734"/>
              <a:ext cx="2281181" cy="14218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5F7B6A5-28DC-4DC9-A413-5F1B0EE8B12F}"/>
                </a:ext>
              </a:extLst>
            </p:cNvPr>
            <p:cNvSpPr/>
            <p:nvPr/>
          </p:nvSpPr>
          <p:spPr>
            <a:xfrm>
              <a:off x="4957270" y="4100843"/>
              <a:ext cx="379571" cy="379569"/>
            </a:xfrm>
            <a:custGeom>
              <a:avLst/>
              <a:gdLst>
                <a:gd name="connsiteX0" fmla="*/ 2032001 w 4876800"/>
                <a:gd name="connsiteY0" fmla="*/ 4267200 h 4876800"/>
                <a:gd name="connsiteX1" fmla="*/ 2032001 w 4876800"/>
                <a:gd name="connsiteY1" fmla="*/ 4511040 h 4876800"/>
                <a:gd name="connsiteX2" fmla="*/ 2133601 w 4876800"/>
                <a:gd name="connsiteY2" fmla="*/ 4673600 h 4876800"/>
                <a:gd name="connsiteX3" fmla="*/ 2743200 w 4876800"/>
                <a:gd name="connsiteY3" fmla="*/ 4673600 h 4876800"/>
                <a:gd name="connsiteX4" fmla="*/ 2844800 w 4876800"/>
                <a:gd name="connsiteY4" fmla="*/ 4572000 h 4876800"/>
                <a:gd name="connsiteX5" fmla="*/ 2844800 w 4876800"/>
                <a:gd name="connsiteY5" fmla="*/ 4267200 h 4876800"/>
                <a:gd name="connsiteX6" fmla="*/ 3789680 w 4876800"/>
                <a:gd name="connsiteY6" fmla="*/ 3708400 h 4876800"/>
                <a:gd name="connsiteX7" fmla="*/ 3860800 w 4876800"/>
                <a:gd name="connsiteY7" fmla="*/ 3738880 h 4876800"/>
                <a:gd name="connsiteX8" fmla="*/ 4145280 w 4876800"/>
                <a:gd name="connsiteY8" fmla="*/ 4023360 h 4876800"/>
                <a:gd name="connsiteX9" fmla="*/ 4145280 w 4876800"/>
                <a:gd name="connsiteY9" fmla="*/ 4165600 h 4876800"/>
                <a:gd name="connsiteX10" fmla="*/ 4084320 w 4876800"/>
                <a:gd name="connsiteY10" fmla="*/ 4185920 h 4876800"/>
                <a:gd name="connsiteX11" fmla="*/ 4003040 w 4876800"/>
                <a:gd name="connsiteY11" fmla="*/ 4165600 h 4876800"/>
                <a:gd name="connsiteX12" fmla="*/ 3718560 w 4876800"/>
                <a:gd name="connsiteY12" fmla="*/ 3881120 h 4876800"/>
                <a:gd name="connsiteX13" fmla="*/ 3718560 w 4876800"/>
                <a:gd name="connsiteY13" fmla="*/ 3738880 h 4876800"/>
                <a:gd name="connsiteX14" fmla="*/ 3789680 w 4876800"/>
                <a:gd name="connsiteY14" fmla="*/ 3708400 h 4876800"/>
                <a:gd name="connsiteX15" fmla="*/ 1066800 w 4876800"/>
                <a:gd name="connsiteY15" fmla="*/ 3708400 h 4876800"/>
                <a:gd name="connsiteX16" fmla="*/ 1137920 w 4876800"/>
                <a:gd name="connsiteY16" fmla="*/ 3738880 h 4876800"/>
                <a:gd name="connsiteX17" fmla="*/ 1137920 w 4876800"/>
                <a:gd name="connsiteY17" fmla="*/ 3881120 h 4876800"/>
                <a:gd name="connsiteX18" fmla="*/ 853440 w 4876800"/>
                <a:gd name="connsiteY18" fmla="*/ 4165600 h 4876800"/>
                <a:gd name="connsiteX19" fmla="*/ 792480 w 4876800"/>
                <a:gd name="connsiteY19" fmla="*/ 4185920 h 4876800"/>
                <a:gd name="connsiteX20" fmla="*/ 711200 w 4876800"/>
                <a:gd name="connsiteY20" fmla="*/ 4165600 h 4876800"/>
                <a:gd name="connsiteX21" fmla="*/ 711200 w 4876800"/>
                <a:gd name="connsiteY21" fmla="*/ 4023360 h 4876800"/>
                <a:gd name="connsiteX22" fmla="*/ 995680 w 4876800"/>
                <a:gd name="connsiteY22" fmla="*/ 3738880 h 4876800"/>
                <a:gd name="connsiteX23" fmla="*/ 1066800 w 4876800"/>
                <a:gd name="connsiteY23" fmla="*/ 3708400 h 4876800"/>
                <a:gd name="connsiteX24" fmla="*/ 4368800 w 4876800"/>
                <a:gd name="connsiteY24" fmla="*/ 2336800 h 4876800"/>
                <a:gd name="connsiteX25" fmla="*/ 4775200 w 4876800"/>
                <a:gd name="connsiteY25" fmla="*/ 2336800 h 4876800"/>
                <a:gd name="connsiteX26" fmla="*/ 4876800 w 4876800"/>
                <a:gd name="connsiteY26" fmla="*/ 2438400 h 4876800"/>
                <a:gd name="connsiteX27" fmla="*/ 4775200 w 4876800"/>
                <a:gd name="connsiteY27" fmla="*/ 2540000 h 4876800"/>
                <a:gd name="connsiteX28" fmla="*/ 4368800 w 4876800"/>
                <a:gd name="connsiteY28" fmla="*/ 2540000 h 4876800"/>
                <a:gd name="connsiteX29" fmla="*/ 4267200 w 4876800"/>
                <a:gd name="connsiteY29" fmla="*/ 2438400 h 4876800"/>
                <a:gd name="connsiteX30" fmla="*/ 4368800 w 4876800"/>
                <a:gd name="connsiteY30" fmla="*/ 2336800 h 4876800"/>
                <a:gd name="connsiteX31" fmla="*/ 101600 w 4876800"/>
                <a:gd name="connsiteY31" fmla="*/ 2336800 h 4876800"/>
                <a:gd name="connsiteX32" fmla="*/ 508000 w 4876800"/>
                <a:gd name="connsiteY32" fmla="*/ 2336800 h 4876800"/>
                <a:gd name="connsiteX33" fmla="*/ 609600 w 4876800"/>
                <a:gd name="connsiteY33" fmla="*/ 2438400 h 4876800"/>
                <a:gd name="connsiteX34" fmla="*/ 508000 w 4876800"/>
                <a:gd name="connsiteY34" fmla="*/ 2540000 h 4876800"/>
                <a:gd name="connsiteX35" fmla="*/ 101600 w 4876800"/>
                <a:gd name="connsiteY35" fmla="*/ 2540000 h 4876800"/>
                <a:gd name="connsiteX36" fmla="*/ 0 w 4876800"/>
                <a:gd name="connsiteY36" fmla="*/ 2438400 h 4876800"/>
                <a:gd name="connsiteX37" fmla="*/ 101600 w 4876800"/>
                <a:gd name="connsiteY37" fmla="*/ 2336800 h 4876800"/>
                <a:gd name="connsiteX38" fmla="*/ 2438400 w 4876800"/>
                <a:gd name="connsiteY38" fmla="*/ 1524000 h 4876800"/>
                <a:gd name="connsiteX39" fmla="*/ 3352800 w 4876800"/>
                <a:gd name="connsiteY39" fmla="*/ 2438400 h 4876800"/>
                <a:gd name="connsiteX40" fmla="*/ 3251200 w 4876800"/>
                <a:gd name="connsiteY40" fmla="*/ 2540000 h 4876800"/>
                <a:gd name="connsiteX41" fmla="*/ 3149600 w 4876800"/>
                <a:gd name="connsiteY41" fmla="*/ 2438400 h 4876800"/>
                <a:gd name="connsiteX42" fmla="*/ 2438400 w 4876800"/>
                <a:gd name="connsiteY42" fmla="*/ 1727200 h 4876800"/>
                <a:gd name="connsiteX43" fmla="*/ 2336800 w 4876800"/>
                <a:gd name="connsiteY43" fmla="*/ 1625600 h 4876800"/>
                <a:gd name="connsiteX44" fmla="*/ 2438400 w 4876800"/>
                <a:gd name="connsiteY44" fmla="*/ 1524000 h 4876800"/>
                <a:gd name="connsiteX45" fmla="*/ 2438400 w 4876800"/>
                <a:gd name="connsiteY45" fmla="*/ 1219200 h 4876800"/>
                <a:gd name="connsiteX46" fmla="*/ 1219201 w 4876800"/>
                <a:gd name="connsiteY46" fmla="*/ 2418080 h 4876800"/>
                <a:gd name="connsiteX47" fmla="*/ 1686561 w 4876800"/>
                <a:gd name="connsiteY47" fmla="*/ 3393440 h 4876800"/>
                <a:gd name="connsiteX48" fmla="*/ 2026325 w 4876800"/>
                <a:gd name="connsiteY48" fmla="*/ 3986292 h 4876800"/>
                <a:gd name="connsiteX49" fmla="*/ 2030824 w 4876800"/>
                <a:gd name="connsiteY49" fmla="*/ 4064000 h 4876800"/>
                <a:gd name="connsiteX50" fmla="*/ 2847468 w 4876800"/>
                <a:gd name="connsiteY50" fmla="*/ 4064000 h 4876800"/>
                <a:gd name="connsiteX51" fmla="*/ 2851349 w 4876800"/>
                <a:gd name="connsiteY51" fmla="*/ 4004866 h 4876800"/>
                <a:gd name="connsiteX52" fmla="*/ 3210560 w 4876800"/>
                <a:gd name="connsiteY52" fmla="*/ 3373120 h 4876800"/>
                <a:gd name="connsiteX53" fmla="*/ 3657600 w 4876800"/>
                <a:gd name="connsiteY53" fmla="*/ 2438400 h 4876800"/>
                <a:gd name="connsiteX54" fmla="*/ 3291840 w 4876800"/>
                <a:gd name="connsiteY54" fmla="*/ 1564640 h 4876800"/>
                <a:gd name="connsiteX55" fmla="*/ 2438400 w 4876800"/>
                <a:gd name="connsiteY55" fmla="*/ 1219200 h 4876800"/>
                <a:gd name="connsiteX56" fmla="*/ 2418080 w 4876800"/>
                <a:gd name="connsiteY56" fmla="*/ 1016001 h 4876800"/>
                <a:gd name="connsiteX57" fmla="*/ 3434080 w 4876800"/>
                <a:gd name="connsiteY57" fmla="*/ 1422400 h 4876800"/>
                <a:gd name="connsiteX58" fmla="*/ 3860800 w 4876800"/>
                <a:gd name="connsiteY58" fmla="*/ 2438400 h 4876800"/>
                <a:gd name="connsiteX59" fmla="*/ 3332480 w 4876800"/>
                <a:gd name="connsiteY59" fmla="*/ 3535680 h 4876800"/>
                <a:gd name="connsiteX60" fmla="*/ 3048000 w 4876800"/>
                <a:gd name="connsiteY60" fmla="*/ 4104640 h 4876800"/>
                <a:gd name="connsiteX61" fmla="*/ 3048000 w 4876800"/>
                <a:gd name="connsiteY61" fmla="*/ 4165600 h 4876800"/>
                <a:gd name="connsiteX62" fmla="*/ 3048000 w 4876800"/>
                <a:gd name="connsiteY62" fmla="*/ 4572000 h 4876800"/>
                <a:gd name="connsiteX63" fmla="*/ 2743200 w 4876800"/>
                <a:gd name="connsiteY63" fmla="*/ 4876800 h 4876800"/>
                <a:gd name="connsiteX64" fmla="*/ 2133601 w 4876800"/>
                <a:gd name="connsiteY64" fmla="*/ 4876800 h 4876800"/>
                <a:gd name="connsiteX65" fmla="*/ 1828801 w 4876800"/>
                <a:gd name="connsiteY65" fmla="*/ 4511040 h 4876800"/>
                <a:gd name="connsiteX66" fmla="*/ 1828801 w 4876800"/>
                <a:gd name="connsiteY66" fmla="*/ 4165600 h 4876800"/>
                <a:gd name="connsiteX67" fmla="*/ 1828801 w 4876800"/>
                <a:gd name="connsiteY67" fmla="*/ 4084320 h 4876800"/>
                <a:gd name="connsiteX68" fmla="*/ 1564641 w 4876800"/>
                <a:gd name="connsiteY68" fmla="*/ 3556000 h 4876800"/>
                <a:gd name="connsiteX69" fmla="*/ 1016000 w 4876800"/>
                <a:gd name="connsiteY69" fmla="*/ 2418080 h 4876800"/>
                <a:gd name="connsiteX70" fmla="*/ 2418080 w 4876800"/>
                <a:gd name="connsiteY70" fmla="*/ 1016001 h 4876800"/>
                <a:gd name="connsiteX71" fmla="*/ 4074160 w 4876800"/>
                <a:gd name="connsiteY71" fmla="*/ 701041 h 4876800"/>
                <a:gd name="connsiteX72" fmla="*/ 4145280 w 4876800"/>
                <a:gd name="connsiteY72" fmla="*/ 731521 h 4876800"/>
                <a:gd name="connsiteX73" fmla="*/ 4145280 w 4876800"/>
                <a:gd name="connsiteY73" fmla="*/ 873761 h 4876800"/>
                <a:gd name="connsiteX74" fmla="*/ 3860800 w 4876800"/>
                <a:gd name="connsiteY74" fmla="*/ 1158240 h 4876800"/>
                <a:gd name="connsiteX75" fmla="*/ 3799840 w 4876800"/>
                <a:gd name="connsiteY75" fmla="*/ 1178560 h 4876800"/>
                <a:gd name="connsiteX76" fmla="*/ 3718560 w 4876800"/>
                <a:gd name="connsiteY76" fmla="*/ 1158240 h 4876800"/>
                <a:gd name="connsiteX77" fmla="*/ 3718560 w 4876800"/>
                <a:gd name="connsiteY77" fmla="*/ 1016001 h 4876800"/>
                <a:gd name="connsiteX78" fmla="*/ 4003040 w 4876800"/>
                <a:gd name="connsiteY78" fmla="*/ 731521 h 4876800"/>
                <a:gd name="connsiteX79" fmla="*/ 4074160 w 4876800"/>
                <a:gd name="connsiteY79" fmla="*/ 701041 h 4876800"/>
                <a:gd name="connsiteX80" fmla="*/ 782320 w 4876800"/>
                <a:gd name="connsiteY80" fmla="*/ 680719 h 4876800"/>
                <a:gd name="connsiteX81" fmla="*/ 853440 w 4876800"/>
                <a:gd name="connsiteY81" fmla="*/ 711199 h 4876800"/>
                <a:gd name="connsiteX82" fmla="*/ 1137920 w 4876800"/>
                <a:gd name="connsiteY82" fmla="*/ 995679 h 4876800"/>
                <a:gd name="connsiteX83" fmla="*/ 1137920 w 4876800"/>
                <a:gd name="connsiteY83" fmla="*/ 1137919 h 4876800"/>
                <a:gd name="connsiteX84" fmla="*/ 1076960 w 4876800"/>
                <a:gd name="connsiteY84" fmla="*/ 1178559 h 4876800"/>
                <a:gd name="connsiteX85" fmla="*/ 995680 w 4876800"/>
                <a:gd name="connsiteY85" fmla="*/ 1158239 h 4876800"/>
                <a:gd name="connsiteX86" fmla="*/ 711200 w 4876800"/>
                <a:gd name="connsiteY86" fmla="*/ 853439 h 4876800"/>
                <a:gd name="connsiteX87" fmla="*/ 711200 w 4876800"/>
                <a:gd name="connsiteY87" fmla="*/ 711199 h 4876800"/>
                <a:gd name="connsiteX88" fmla="*/ 782320 w 4876800"/>
                <a:gd name="connsiteY88" fmla="*/ 680719 h 4876800"/>
                <a:gd name="connsiteX89" fmla="*/ 2438400 w 4876800"/>
                <a:gd name="connsiteY89" fmla="*/ 0 h 4876800"/>
                <a:gd name="connsiteX90" fmla="*/ 2540000 w 4876800"/>
                <a:gd name="connsiteY90" fmla="*/ 101601 h 4876800"/>
                <a:gd name="connsiteX91" fmla="*/ 2540000 w 4876800"/>
                <a:gd name="connsiteY91" fmla="*/ 508001 h 4876800"/>
                <a:gd name="connsiteX92" fmla="*/ 2438400 w 4876800"/>
                <a:gd name="connsiteY92" fmla="*/ 609601 h 4876800"/>
                <a:gd name="connsiteX93" fmla="*/ 2336800 w 4876800"/>
                <a:gd name="connsiteY93" fmla="*/ 508001 h 4876800"/>
                <a:gd name="connsiteX94" fmla="*/ 2336800 w 4876800"/>
                <a:gd name="connsiteY94" fmla="*/ 101601 h 4876800"/>
                <a:gd name="connsiteX95" fmla="*/ 2438400 w 4876800"/>
                <a:gd name="connsiteY95" fmla="*/ 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876800" h="4876800">
                  <a:moveTo>
                    <a:pt x="2032001" y="4267200"/>
                  </a:moveTo>
                  <a:lnTo>
                    <a:pt x="2032001" y="4511040"/>
                  </a:lnTo>
                  <a:cubicBezTo>
                    <a:pt x="2032001" y="4551680"/>
                    <a:pt x="2032001" y="4673600"/>
                    <a:pt x="2133601" y="4673600"/>
                  </a:cubicBezTo>
                  <a:lnTo>
                    <a:pt x="2743200" y="4673600"/>
                  </a:lnTo>
                  <a:cubicBezTo>
                    <a:pt x="2804160" y="4673600"/>
                    <a:pt x="2844800" y="4632960"/>
                    <a:pt x="2844800" y="4572000"/>
                  </a:cubicBezTo>
                  <a:lnTo>
                    <a:pt x="2844800" y="4267200"/>
                  </a:lnTo>
                  <a:close/>
                  <a:moveTo>
                    <a:pt x="3789680" y="3708400"/>
                  </a:moveTo>
                  <a:cubicBezTo>
                    <a:pt x="3815080" y="3708400"/>
                    <a:pt x="3840480" y="3718560"/>
                    <a:pt x="3860800" y="3738880"/>
                  </a:cubicBezTo>
                  <a:lnTo>
                    <a:pt x="4145280" y="4023360"/>
                  </a:lnTo>
                  <a:cubicBezTo>
                    <a:pt x="4185920" y="4064000"/>
                    <a:pt x="4185920" y="4124960"/>
                    <a:pt x="4145280" y="4165600"/>
                  </a:cubicBezTo>
                  <a:cubicBezTo>
                    <a:pt x="4145280" y="4185920"/>
                    <a:pt x="4124960" y="4185920"/>
                    <a:pt x="4084320" y="4185920"/>
                  </a:cubicBezTo>
                  <a:cubicBezTo>
                    <a:pt x="4064000" y="4185920"/>
                    <a:pt x="4023360" y="4185920"/>
                    <a:pt x="4003040" y="4165600"/>
                  </a:cubicBezTo>
                  <a:lnTo>
                    <a:pt x="3718560" y="3881120"/>
                  </a:lnTo>
                  <a:cubicBezTo>
                    <a:pt x="3677920" y="3840480"/>
                    <a:pt x="3677920" y="3779520"/>
                    <a:pt x="3718560" y="3738880"/>
                  </a:cubicBezTo>
                  <a:cubicBezTo>
                    <a:pt x="3738880" y="3718560"/>
                    <a:pt x="3764280" y="3708400"/>
                    <a:pt x="3789680" y="3708400"/>
                  </a:cubicBezTo>
                  <a:close/>
                  <a:moveTo>
                    <a:pt x="1066800" y="3708400"/>
                  </a:moveTo>
                  <a:cubicBezTo>
                    <a:pt x="1092200" y="3708400"/>
                    <a:pt x="1117600" y="3718560"/>
                    <a:pt x="1137920" y="3738880"/>
                  </a:cubicBezTo>
                  <a:cubicBezTo>
                    <a:pt x="1178560" y="3779520"/>
                    <a:pt x="1178560" y="3840480"/>
                    <a:pt x="1137920" y="3881120"/>
                  </a:cubicBezTo>
                  <a:lnTo>
                    <a:pt x="853440" y="4165600"/>
                  </a:lnTo>
                  <a:cubicBezTo>
                    <a:pt x="833120" y="4185920"/>
                    <a:pt x="812800" y="4185920"/>
                    <a:pt x="792480" y="4185920"/>
                  </a:cubicBezTo>
                  <a:cubicBezTo>
                    <a:pt x="772160" y="4185920"/>
                    <a:pt x="731520" y="4185920"/>
                    <a:pt x="711200" y="4165600"/>
                  </a:cubicBezTo>
                  <a:cubicBezTo>
                    <a:pt x="670560" y="4124960"/>
                    <a:pt x="670560" y="4064000"/>
                    <a:pt x="711200" y="4023360"/>
                  </a:cubicBezTo>
                  <a:lnTo>
                    <a:pt x="995680" y="3738880"/>
                  </a:lnTo>
                  <a:cubicBezTo>
                    <a:pt x="1016000" y="3718560"/>
                    <a:pt x="1041400" y="3708400"/>
                    <a:pt x="1066800" y="3708400"/>
                  </a:cubicBezTo>
                  <a:close/>
                  <a:moveTo>
                    <a:pt x="4368800" y="2336800"/>
                  </a:moveTo>
                  <a:lnTo>
                    <a:pt x="4775200" y="2336800"/>
                  </a:lnTo>
                  <a:cubicBezTo>
                    <a:pt x="4836160" y="2336800"/>
                    <a:pt x="4876800" y="2377440"/>
                    <a:pt x="4876800" y="2438400"/>
                  </a:cubicBezTo>
                  <a:cubicBezTo>
                    <a:pt x="4876800" y="2499360"/>
                    <a:pt x="4836160" y="2540000"/>
                    <a:pt x="4775200" y="2540000"/>
                  </a:cubicBezTo>
                  <a:lnTo>
                    <a:pt x="4368800" y="2540000"/>
                  </a:lnTo>
                  <a:cubicBezTo>
                    <a:pt x="4307840" y="2540000"/>
                    <a:pt x="4267200" y="2499360"/>
                    <a:pt x="4267200" y="2438400"/>
                  </a:cubicBezTo>
                  <a:cubicBezTo>
                    <a:pt x="4267200" y="2377440"/>
                    <a:pt x="4307840" y="2336800"/>
                    <a:pt x="4368800" y="2336800"/>
                  </a:cubicBezTo>
                  <a:close/>
                  <a:moveTo>
                    <a:pt x="101600" y="2336800"/>
                  </a:moveTo>
                  <a:lnTo>
                    <a:pt x="508000" y="2336800"/>
                  </a:lnTo>
                  <a:cubicBezTo>
                    <a:pt x="568960" y="2336800"/>
                    <a:pt x="609600" y="2377440"/>
                    <a:pt x="609600" y="2438400"/>
                  </a:cubicBezTo>
                  <a:cubicBezTo>
                    <a:pt x="609600" y="2499360"/>
                    <a:pt x="568960" y="2540000"/>
                    <a:pt x="508000" y="2540000"/>
                  </a:cubicBezTo>
                  <a:lnTo>
                    <a:pt x="101600" y="2540000"/>
                  </a:lnTo>
                  <a:cubicBezTo>
                    <a:pt x="40640" y="2540000"/>
                    <a:pt x="0" y="2499360"/>
                    <a:pt x="0" y="2438400"/>
                  </a:cubicBezTo>
                  <a:cubicBezTo>
                    <a:pt x="0" y="2377440"/>
                    <a:pt x="40640" y="2336800"/>
                    <a:pt x="101600" y="2336800"/>
                  </a:cubicBezTo>
                  <a:close/>
                  <a:moveTo>
                    <a:pt x="2438400" y="1524000"/>
                  </a:moveTo>
                  <a:cubicBezTo>
                    <a:pt x="2946400" y="1524000"/>
                    <a:pt x="3352800" y="1930400"/>
                    <a:pt x="3352800" y="2438400"/>
                  </a:cubicBezTo>
                  <a:cubicBezTo>
                    <a:pt x="3352800" y="2499360"/>
                    <a:pt x="3312160" y="2540000"/>
                    <a:pt x="3251200" y="2540000"/>
                  </a:cubicBezTo>
                  <a:cubicBezTo>
                    <a:pt x="3190240" y="2540000"/>
                    <a:pt x="3149600" y="2499360"/>
                    <a:pt x="3149600" y="2438400"/>
                  </a:cubicBezTo>
                  <a:cubicBezTo>
                    <a:pt x="3149600" y="2052320"/>
                    <a:pt x="2824480" y="1727200"/>
                    <a:pt x="2438400" y="1727200"/>
                  </a:cubicBezTo>
                  <a:cubicBezTo>
                    <a:pt x="2377440" y="1727200"/>
                    <a:pt x="2336800" y="1686560"/>
                    <a:pt x="2336800" y="1625600"/>
                  </a:cubicBezTo>
                  <a:cubicBezTo>
                    <a:pt x="2336800" y="1564640"/>
                    <a:pt x="2377440" y="1524000"/>
                    <a:pt x="2438400" y="1524000"/>
                  </a:cubicBezTo>
                  <a:close/>
                  <a:moveTo>
                    <a:pt x="2438400" y="1219200"/>
                  </a:moveTo>
                  <a:cubicBezTo>
                    <a:pt x="1788161" y="1219200"/>
                    <a:pt x="1239521" y="1767840"/>
                    <a:pt x="1219201" y="2418080"/>
                  </a:cubicBezTo>
                  <a:cubicBezTo>
                    <a:pt x="1219201" y="2804160"/>
                    <a:pt x="1381761" y="3169920"/>
                    <a:pt x="1686561" y="3393440"/>
                  </a:cubicBezTo>
                  <a:cubicBezTo>
                    <a:pt x="1882141" y="3553460"/>
                    <a:pt x="1999933" y="3760153"/>
                    <a:pt x="2026325" y="3986292"/>
                  </a:cubicBezTo>
                  <a:lnTo>
                    <a:pt x="2030824" y="4064000"/>
                  </a:lnTo>
                  <a:lnTo>
                    <a:pt x="2847468" y="4064000"/>
                  </a:lnTo>
                  <a:lnTo>
                    <a:pt x="2851349" y="4004866"/>
                  </a:lnTo>
                  <a:cubicBezTo>
                    <a:pt x="2881630" y="3770948"/>
                    <a:pt x="3014980" y="3533140"/>
                    <a:pt x="3210560" y="3373120"/>
                  </a:cubicBezTo>
                  <a:cubicBezTo>
                    <a:pt x="3495040" y="3149600"/>
                    <a:pt x="3657600" y="2804160"/>
                    <a:pt x="3657600" y="2438400"/>
                  </a:cubicBezTo>
                  <a:cubicBezTo>
                    <a:pt x="3657600" y="2113280"/>
                    <a:pt x="3535680" y="1808480"/>
                    <a:pt x="3291840" y="1564640"/>
                  </a:cubicBezTo>
                  <a:cubicBezTo>
                    <a:pt x="3068320" y="1341120"/>
                    <a:pt x="2763520" y="1219200"/>
                    <a:pt x="2438400" y="1219200"/>
                  </a:cubicBezTo>
                  <a:close/>
                  <a:moveTo>
                    <a:pt x="2418080" y="1016001"/>
                  </a:moveTo>
                  <a:cubicBezTo>
                    <a:pt x="2804160" y="1016001"/>
                    <a:pt x="3169920" y="1158240"/>
                    <a:pt x="3434080" y="1422400"/>
                  </a:cubicBezTo>
                  <a:cubicBezTo>
                    <a:pt x="3698240" y="1686560"/>
                    <a:pt x="3860800" y="2052320"/>
                    <a:pt x="3860800" y="2438400"/>
                  </a:cubicBezTo>
                  <a:cubicBezTo>
                    <a:pt x="3860800" y="2865120"/>
                    <a:pt x="3677920" y="3271520"/>
                    <a:pt x="3332480" y="3535680"/>
                  </a:cubicBezTo>
                  <a:cubicBezTo>
                    <a:pt x="3149600" y="3677920"/>
                    <a:pt x="3048000" y="3901440"/>
                    <a:pt x="3048000" y="4104640"/>
                  </a:cubicBezTo>
                  <a:lnTo>
                    <a:pt x="3048000" y="4165600"/>
                  </a:lnTo>
                  <a:lnTo>
                    <a:pt x="3048000" y="4572000"/>
                  </a:lnTo>
                  <a:cubicBezTo>
                    <a:pt x="3048000" y="4734560"/>
                    <a:pt x="2905760" y="4876800"/>
                    <a:pt x="2743200" y="4876800"/>
                  </a:cubicBezTo>
                  <a:lnTo>
                    <a:pt x="2133601" y="4876800"/>
                  </a:lnTo>
                  <a:cubicBezTo>
                    <a:pt x="1991361" y="4876800"/>
                    <a:pt x="1828801" y="4754880"/>
                    <a:pt x="1828801" y="4511040"/>
                  </a:cubicBezTo>
                  <a:lnTo>
                    <a:pt x="1828801" y="4165600"/>
                  </a:lnTo>
                  <a:lnTo>
                    <a:pt x="1828801" y="4084320"/>
                  </a:lnTo>
                  <a:cubicBezTo>
                    <a:pt x="1828801" y="3881120"/>
                    <a:pt x="1727201" y="3698240"/>
                    <a:pt x="1564641" y="3556000"/>
                  </a:cubicBezTo>
                  <a:cubicBezTo>
                    <a:pt x="1198880" y="3271520"/>
                    <a:pt x="1016000" y="2865120"/>
                    <a:pt x="1016000" y="2418080"/>
                  </a:cubicBezTo>
                  <a:cubicBezTo>
                    <a:pt x="1036321" y="1645920"/>
                    <a:pt x="1666241" y="1036321"/>
                    <a:pt x="2418080" y="1016001"/>
                  </a:cubicBezTo>
                  <a:close/>
                  <a:moveTo>
                    <a:pt x="4074160" y="701041"/>
                  </a:moveTo>
                  <a:cubicBezTo>
                    <a:pt x="4099560" y="701041"/>
                    <a:pt x="4124960" y="711201"/>
                    <a:pt x="4145280" y="731521"/>
                  </a:cubicBezTo>
                  <a:cubicBezTo>
                    <a:pt x="4185920" y="772161"/>
                    <a:pt x="4185920" y="833121"/>
                    <a:pt x="4145280" y="873761"/>
                  </a:cubicBezTo>
                  <a:lnTo>
                    <a:pt x="3860800" y="1158240"/>
                  </a:lnTo>
                  <a:cubicBezTo>
                    <a:pt x="3860800" y="1158240"/>
                    <a:pt x="3820160" y="1178560"/>
                    <a:pt x="3799840" y="1178560"/>
                  </a:cubicBezTo>
                  <a:cubicBezTo>
                    <a:pt x="3779520" y="1178560"/>
                    <a:pt x="3738880" y="1178560"/>
                    <a:pt x="3718560" y="1158240"/>
                  </a:cubicBezTo>
                  <a:cubicBezTo>
                    <a:pt x="3677920" y="1117600"/>
                    <a:pt x="3677920" y="1056641"/>
                    <a:pt x="3718560" y="1016001"/>
                  </a:cubicBezTo>
                  <a:lnTo>
                    <a:pt x="4003040" y="731521"/>
                  </a:lnTo>
                  <a:cubicBezTo>
                    <a:pt x="4023360" y="711201"/>
                    <a:pt x="4048760" y="701041"/>
                    <a:pt x="4074160" y="701041"/>
                  </a:cubicBezTo>
                  <a:close/>
                  <a:moveTo>
                    <a:pt x="782320" y="680719"/>
                  </a:moveTo>
                  <a:cubicBezTo>
                    <a:pt x="807720" y="680719"/>
                    <a:pt x="833120" y="690879"/>
                    <a:pt x="853440" y="711199"/>
                  </a:cubicBezTo>
                  <a:lnTo>
                    <a:pt x="1137920" y="995679"/>
                  </a:lnTo>
                  <a:cubicBezTo>
                    <a:pt x="1178560" y="1036319"/>
                    <a:pt x="1178560" y="1097279"/>
                    <a:pt x="1137920" y="1137919"/>
                  </a:cubicBezTo>
                  <a:cubicBezTo>
                    <a:pt x="1117600" y="1158239"/>
                    <a:pt x="1097280" y="1178559"/>
                    <a:pt x="1076960" y="1178559"/>
                  </a:cubicBezTo>
                  <a:cubicBezTo>
                    <a:pt x="1056640" y="1178559"/>
                    <a:pt x="1016000" y="1178559"/>
                    <a:pt x="995680" y="1158239"/>
                  </a:cubicBezTo>
                  <a:lnTo>
                    <a:pt x="711200" y="853439"/>
                  </a:lnTo>
                  <a:cubicBezTo>
                    <a:pt x="670560" y="812799"/>
                    <a:pt x="670560" y="751839"/>
                    <a:pt x="711200" y="711199"/>
                  </a:cubicBezTo>
                  <a:cubicBezTo>
                    <a:pt x="731520" y="690879"/>
                    <a:pt x="756920" y="680719"/>
                    <a:pt x="782320" y="680719"/>
                  </a:cubicBezTo>
                  <a:close/>
                  <a:moveTo>
                    <a:pt x="2438400" y="0"/>
                  </a:moveTo>
                  <a:cubicBezTo>
                    <a:pt x="2499360" y="0"/>
                    <a:pt x="2540000" y="40641"/>
                    <a:pt x="2540000" y="101601"/>
                  </a:cubicBezTo>
                  <a:lnTo>
                    <a:pt x="2540000" y="508001"/>
                  </a:lnTo>
                  <a:cubicBezTo>
                    <a:pt x="2540000" y="568961"/>
                    <a:pt x="2499360" y="609601"/>
                    <a:pt x="2438400" y="609601"/>
                  </a:cubicBezTo>
                  <a:cubicBezTo>
                    <a:pt x="2377440" y="609601"/>
                    <a:pt x="2336800" y="568961"/>
                    <a:pt x="2336800" y="508001"/>
                  </a:cubicBezTo>
                  <a:lnTo>
                    <a:pt x="2336800" y="101601"/>
                  </a:lnTo>
                  <a:cubicBezTo>
                    <a:pt x="2336800" y="40641"/>
                    <a:pt x="2377440" y="0"/>
                    <a:pt x="2438400" y="0"/>
                  </a:cubicBezTo>
                  <a:close/>
                </a:path>
              </a:pathLst>
            </a:custGeom>
            <a:solidFill>
              <a:schemeClr val="tx1"/>
            </a:solidFill>
            <a:ln w="20320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7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4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09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27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84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41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98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55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2F9DD4D-5352-41BE-BA72-5CC8A7502C21}"/>
                </a:ext>
              </a:extLst>
            </p:cNvPr>
            <p:cNvSpPr/>
            <p:nvPr/>
          </p:nvSpPr>
          <p:spPr>
            <a:xfrm>
              <a:off x="10746995" y="4125721"/>
              <a:ext cx="379569" cy="336895"/>
            </a:xfrm>
            <a:custGeom>
              <a:avLst/>
              <a:gdLst>
                <a:gd name="connsiteX0" fmla="*/ 3038689 w 4876800"/>
                <a:gd name="connsiteY0" fmla="*/ 2986981 h 4328512"/>
                <a:gd name="connsiteX1" fmla="*/ 3075223 w 4876800"/>
                <a:gd name="connsiteY1" fmla="*/ 2996784 h 4328512"/>
                <a:gd name="connsiteX2" fmla="*/ 3118105 w 4876800"/>
                <a:gd name="connsiteY2" fmla="*/ 3124466 h 4328512"/>
                <a:gd name="connsiteX3" fmla="*/ 2600593 w 4876800"/>
                <a:gd name="connsiteY3" fmla="*/ 3698081 h 4328512"/>
                <a:gd name="connsiteX4" fmla="*/ 1838078 w 4876800"/>
                <a:gd name="connsiteY4" fmla="*/ 3919004 h 4328512"/>
                <a:gd name="connsiteX5" fmla="*/ 1742828 w 4876800"/>
                <a:gd name="connsiteY5" fmla="*/ 3823763 h 4328512"/>
                <a:gd name="connsiteX6" fmla="*/ 1838069 w 4876800"/>
                <a:gd name="connsiteY6" fmla="*/ 3728523 h 4328512"/>
                <a:gd name="connsiteX7" fmla="*/ 2947541 w 4876800"/>
                <a:gd name="connsiteY7" fmla="*/ 3039656 h 4328512"/>
                <a:gd name="connsiteX8" fmla="*/ 3038689 w 4876800"/>
                <a:gd name="connsiteY8" fmla="*/ 2986981 h 4328512"/>
                <a:gd name="connsiteX9" fmla="*/ 3171387 w 4876800"/>
                <a:gd name="connsiteY9" fmla="*/ 2585668 h 4328512"/>
                <a:gd name="connsiteX10" fmla="*/ 3238719 w 4876800"/>
                <a:gd name="connsiteY10" fmla="*/ 2613593 h 4328512"/>
                <a:gd name="connsiteX11" fmla="*/ 3238719 w 4876800"/>
                <a:gd name="connsiteY11" fmla="*/ 2748257 h 4328512"/>
                <a:gd name="connsiteX12" fmla="*/ 3104055 w 4876800"/>
                <a:gd name="connsiteY12" fmla="*/ 2748257 h 4328512"/>
                <a:gd name="connsiteX13" fmla="*/ 3104055 w 4876800"/>
                <a:gd name="connsiteY13" fmla="*/ 2613593 h 4328512"/>
                <a:gd name="connsiteX14" fmla="*/ 3171387 w 4876800"/>
                <a:gd name="connsiteY14" fmla="*/ 2585668 h 4328512"/>
                <a:gd name="connsiteX15" fmla="*/ 4423849 w 4876800"/>
                <a:gd name="connsiteY15" fmla="*/ 842848 h 4328512"/>
                <a:gd name="connsiteX16" fmla="*/ 4781560 w 4876800"/>
                <a:gd name="connsiteY16" fmla="*/ 842848 h 4328512"/>
                <a:gd name="connsiteX17" fmla="*/ 4876800 w 4876800"/>
                <a:gd name="connsiteY17" fmla="*/ 938088 h 4328512"/>
                <a:gd name="connsiteX18" fmla="*/ 4781560 w 4876800"/>
                <a:gd name="connsiteY18" fmla="*/ 1033329 h 4328512"/>
                <a:gd name="connsiteX19" fmla="*/ 4423849 w 4876800"/>
                <a:gd name="connsiteY19" fmla="*/ 1033329 h 4328512"/>
                <a:gd name="connsiteX20" fmla="*/ 4328608 w 4876800"/>
                <a:gd name="connsiteY20" fmla="*/ 938088 h 4328512"/>
                <a:gd name="connsiteX21" fmla="*/ 4423849 w 4876800"/>
                <a:gd name="connsiteY21" fmla="*/ 842848 h 4328512"/>
                <a:gd name="connsiteX22" fmla="*/ 1838077 w 4876800"/>
                <a:gd name="connsiteY22" fmla="*/ 842848 h 4328512"/>
                <a:gd name="connsiteX23" fmla="*/ 190462 w 4876800"/>
                <a:gd name="connsiteY23" fmla="*/ 2490445 h 4328512"/>
                <a:gd name="connsiteX24" fmla="*/ 1838068 w 4876800"/>
                <a:gd name="connsiteY24" fmla="*/ 4138041 h 4328512"/>
                <a:gd name="connsiteX25" fmla="*/ 3485664 w 4876800"/>
                <a:gd name="connsiteY25" fmla="*/ 2490445 h 4328512"/>
                <a:gd name="connsiteX26" fmla="*/ 3270875 w 4876800"/>
                <a:gd name="connsiteY26" fmla="*/ 1689506 h 4328512"/>
                <a:gd name="connsiteX27" fmla="*/ 3270866 w 4876800"/>
                <a:gd name="connsiteY27" fmla="*/ 1689478 h 4328512"/>
                <a:gd name="connsiteX28" fmla="*/ 2639044 w 4876800"/>
                <a:gd name="connsiteY28" fmla="*/ 1057656 h 4328512"/>
                <a:gd name="connsiteX29" fmla="*/ 1838077 w 4876800"/>
                <a:gd name="connsiteY29" fmla="*/ 842848 h 4328512"/>
                <a:gd name="connsiteX30" fmla="*/ 3044152 w 4876800"/>
                <a:gd name="connsiteY30" fmla="*/ 785060 h 4328512"/>
                <a:gd name="connsiteX31" fmla="*/ 2976829 w 4876800"/>
                <a:gd name="connsiteY31" fmla="*/ 812959 h 4328512"/>
                <a:gd name="connsiteX32" fmla="*/ 2835078 w 4876800"/>
                <a:gd name="connsiteY32" fmla="*/ 954700 h 4328512"/>
                <a:gd name="connsiteX33" fmla="*/ 3373803 w 4876800"/>
                <a:gd name="connsiteY33" fmla="*/ 1493434 h 4328512"/>
                <a:gd name="connsiteX34" fmla="*/ 3515554 w 4876800"/>
                <a:gd name="connsiteY34" fmla="*/ 1351683 h 4328512"/>
                <a:gd name="connsiteX35" fmla="*/ 3543452 w 4876800"/>
                <a:gd name="connsiteY35" fmla="*/ 1284360 h 4328512"/>
                <a:gd name="connsiteX36" fmla="*/ 3515563 w 4876800"/>
                <a:gd name="connsiteY36" fmla="*/ 1217047 h 4328512"/>
                <a:gd name="connsiteX37" fmla="*/ 3314424 w 4876800"/>
                <a:gd name="connsiteY37" fmla="*/ 1015908 h 4328512"/>
                <a:gd name="connsiteX38" fmla="*/ 3313452 w 4876800"/>
                <a:gd name="connsiteY38" fmla="*/ 1015031 h 4328512"/>
                <a:gd name="connsiteX39" fmla="*/ 3111456 w 4876800"/>
                <a:gd name="connsiteY39" fmla="*/ 812940 h 4328512"/>
                <a:gd name="connsiteX40" fmla="*/ 3044152 w 4876800"/>
                <a:gd name="connsiteY40" fmla="*/ 785060 h 4328512"/>
                <a:gd name="connsiteX41" fmla="*/ 3044161 w 4876800"/>
                <a:gd name="connsiteY41" fmla="*/ 594579 h 4328512"/>
                <a:gd name="connsiteX42" fmla="*/ 3246168 w 4876800"/>
                <a:gd name="connsiteY42" fmla="*/ 678266 h 4328512"/>
                <a:gd name="connsiteX43" fmla="*/ 3380870 w 4876800"/>
                <a:gd name="connsiteY43" fmla="*/ 813016 h 4328512"/>
                <a:gd name="connsiteX44" fmla="*/ 3448222 w 4876800"/>
                <a:gd name="connsiteY44" fmla="*/ 745617 h 4328512"/>
                <a:gd name="connsiteX45" fmla="*/ 3852263 w 4876800"/>
                <a:gd name="connsiteY45" fmla="*/ 745598 h 4328512"/>
                <a:gd name="connsiteX46" fmla="*/ 3919585 w 4876800"/>
                <a:gd name="connsiteY46" fmla="*/ 773525 h 4328512"/>
                <a:gd name="connsiteX47" fmla="*/ 3987089 w 4876800"/>
                <a:gd name="connsiteY47" fmla="*/ 745512 h 4328512"/>
                <a:gd name="connsiteX48" fmla="*/ 4121772 w 4876800"/>
                <a:gd name="connsiteY48" fmla="*/ 745693 h 4328512"/>
                <a:gd name="connsiteX49" fmla="*/ 4121572 w 4876800"/>
                <a:gd name="connsiteY49" fmla="*/ 880396 h 4328512"/>
                <a:gd name="connsiteX50" fmla="*/ 3919557 w 4876800"/>
                <a:gd name="connsiteY50" fmla="*/ 964016 h 4328512"/>
                <a:gd name="connsiteX51" fmla="*/ 3717551 w 4876800"/>
                <a:gd name="connsiteY51" fmla="*/ 880310 h 4328512"/>
                <a:gd name="connsiteX52" fmla="*/ 3582915 w 4876800"/>
                <a:gd name="connsiteY52" fmla="*/ 880310 h 4328512"/>
                <a:gd name="connsiteX53" fmla="*/ 3515563 w 4876800"/>
                <a:gd name="connsiteY53" fmla="*/ 947699 h 4328512"/>
                <a:gd name="connsiteX54" fmla="*/ 3650237 w 4876800"/>
                <a:gd name="connsiteY54" fmla="*/ 1082383 h 4328512"/>
                <a:gd name="connsiteX55" fmla="*/ 3733914 w 4876800"/>
                <a:gd name="connsiteY55" fmla="*/ 1284379 h 4328512"/>
                <a:gd name="connsiteX56" fmla="*/ 3650237 w 4876800"/>
                <a:gd name="connsiteY56" fmla="*/ 1486386 h 4328512"/>
                <a:gd name="connsiteX57" fmla="*/ 3473206 w 4876800"/>
                <a:gd name="connsiteY57" fmla="*/ 1663417 h 4328512"/>
                <a:gd name="connsiteX58" fmla="*/ 3676136 w 4876800"/>
                <a:gd name="connsiteY58" fmla="*/ 2490445 h 4328512"/>
                <a:gd name="connsiteX59" fmla="*/ 3131858 w 4876800"/>
                <a:gd name="connsiteY59" fmla="*/ 3784235 h 4328512"/>
                <a:gd name="connsiteX60" fmla="*/ 1838068 w 4876800"/>
                <a:gd name="connsiteY60" fmla="*/ 4328512 h 4328512"/>
                <a:gd name="connsiteX61" fmla="*/ 544278 w 4876800"/>
                <a:gd name="connsiteY61" fmla="*/ 3784235 h 4328512"/>
                <a:gd name="connsiteX62" fmla="*/ 0 w 4876800"/>
                <a:gd name="connsiteY62" fmla="*/ 2490445 h 4328512"/>
                <a:gd name="connsiteX63" fmla="*/ 544287 w 4876800"/>
                <a:gd name="connsiteY63" fmla="*/ 1196645 h 4328512"/>
                <a:gd name="connsiteX64" fmla="*/ 1838077 w 4876800"/>
                <a:gd name="connsiteY64" fmla="*/ 652367 h 4328512"/>
                <a:gd name="connsiteX65" fmla="*/ 2665124 w 4876800"/>
                <a:gd name="connsiteY65" fmla="*/ 855288 h 4328512"/>
                <a:gd name="connsiteX66" fmla="*/ 2842155 w 4876800"/>
                <a:gd name="connsiteY66" fmla="*/ 678256 h 4328512"/>
                <a:gd name="connsiteX67" fmla="*/ 3044161 w 4876800"/>
                <a:gd name="connsiteY67" fmla="*/ 594579 h 4328512"/>
                <a:gd name="connsiteX68" fmla="*/ 4536234 w 4876800"/>
                <a:gd name="connsiteY68" fmla="*/ 235811 h 4328512"/>
                <a:gd name="connsiteX69" fmla="*/ 4603576 w 4876800"/>
                <a:gd name="connsiteY69" fmla="*/ 263699 h 4328512"/>
                <a:gd name="connsiteX70" fmla="*/ 4603576 w 4876800"/>
                <a:gd name="connsiteY70" fmla="*/ 398383 h 4328512"/>
                <a:gd name="connsiteX71" fmla="*/ 4391006 w 4876800"/>
                <a:gd name="connsiteY71" fmla="*/ 610952 h 4328512"/>
                <a:gd name="connsiteX72" fmla="*/ 4323665 w 4876800"/>
                <a:gd name="connsiteY72" fmla="*/ 638851 h 4328512"/>
                <a:gd name="connsiteX73" fmla="*/ 4256323 w 4876800"/>
                <a:gd name="connsiteY73" fmla="*/ 610952 h 4328512"/>
                <a:gd name="connsiteX74" fmla="*/ 4256323 w 4876800"/>
                <a:gd name="connsiteY74" fmla="*/ 476269 h 4328512"/>
                <a:gd name="connsiteX75" fmla="*/ 4468892 w 4876800"/>
                <a:gd name="connsiteY75" fmla="*/ 263699 h 4328512"/>
                <a:gd name="connsiteX76" fmla="*/ 4536234 w 4876800"/>
                <a:gd name="connsiteY76" fmla="*/ 235811 h 4328512"/>
                <a:gd name="connsiteX77" fmla="*/ 3933292 w 4876800"/>
                <a:gd name="connsiteY77" fmla="*/ 0 h 4328512"/>
                <a:gd name="connsiteX78" fmla="*/ 4028533 w 4876800"/>
                <a:gd name="connsiteY78" fmla="*/ 95240 h 4328512"/>
                <a:gd name="connsiteX79" fmla="*/ 4028533 w 4876800"/>
                <a:gd name="connsiteY79" fmla="*/ 452952 h 4328512"/>
                <a:gd name="connsiteX80" fmla="*/ 3933292 w 4876800"/>
                <a:gd name="connsiteY80" fmla="*/ 548192 h 4328512"/>
                <a:gd name="connsiteX81" fmla="*/ 3838052 w 4876800"/>
                <a:gd name="connsiteY81" fmla="*/ 452952 h 4328512"/>
                <a:gd name="connsiteX82" fmla="*/ 3838052 w 4876800"/>
                <a:gd name="connsiteY82" fmla="*/ 95240 h 4328512"/>
                <a:gd name="connsiteX83" fmla="*/ 3933292 w 4876800"/>
                <a:gd name="connsiteY83" fmla="*/ 0 h 43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76800" h="4328512">
                  <a:moveTo>
                    <a:pt x="3038689" y="2986981"/>
                  </a:moveTo>
                  <a:cubicBezTo>
                    <a:pt x="3051038" y="2987738"/>
                    <a:pt x="3063443" y="2990929"/>
                    <a:pt x="3075223" y="2996784"/>
                  </a:cubicBezTo>
                  <a:cubicBezTo>
                    <a:pt x="3122315" y="3020206"/>
                    <a:pt x="3141517" y="3077375"/>
                    <a:pt x="3118105" y="3124466"/>
                  </a:cubicBezTo>
                  <a:cubicBezTo>
                    <a:pt x="3001404" y="3359181"/>
                    <a:pt x="2822449" y="3557530"/>
                    <a:pt x="2600593" y="3698081"/>
                  </a:cubicBezTo>
                  <a:cubicBezTo>
                    <a:pt x="2372450" y="3842613"/>
                    <a:pt x="2108769" y="3919004"/>
                    <a:pt x="1838078" y="3919004"/>
                  </a:cubicBezTo>
                  <a:cubicBezTo>
                    <a:pt x="1785471" y="3919004"/>
                    <a:pt x="1742828" y="3876360"/>
                    <a:pt x="1742828" y="3823763"/>
                  </a:cubicBezTo>
                  <a:cubicBezTo>
                    <a:pt x="1742828" y="3771157"/>
                    <a:pt x="1785471" y="3728523"/>
                    <a:pt x="1838069" y="3728523"/>
                  </a:cubicBezTo>
                  <a:cubicBezTo>
                    <a:pt x="2311156" y="3728523"/>
                    <a:pt x="2736285" y="3464566"/>
                    <a:pt x="2947541" y="3039656"/>
                  </a:cubicBezTo>
                  <a:cubicBezTo>
                    <a:pt x="2965115" y="3004345"/>
                    <a:pt x="3001644" y="2984710"/>
                    <a:pt x="3038689" y="2986981"/>
                  </a:cubicBezTo>
                  <a:close/>
                  <a:moveTo>
                    <a:pt x="3171387" y="2585668"/>
                  </a:moveTo>
                  <a:cubicBezTo>
                    <a:pt x="3195769" y="2585668"/>
                    <a:pt x="3220150" y="2594976"/>
                    <a:pt x="3238719" y="2613593"/>
                  </a:cubicBezTo>
                  <a:cubicBezTo>
                    <a:pt x="3275962" y="2650731"/>
                    <a:pt x="3275962" y="2711110"/>
                    <a:pt x="3238719" y="2748257"/>
                  </a:cubicBezTo>
                  <a:cubicBezTo>
                    <a:pt x="3201581" y="2785491"/>
                    <a:pt x="3141193" y="2785491"/>
                    <a:pt x="3104055" y="2748257"/>
                  </a:cubicBezTo>
                  <a:cubicBezTo>
                    <a:pt x="3066822" y="2711119"/>
                    <a:pt x="3066822" y="2650731"/>
                    <a:pt x="3104055" y="2613593"/>
                  </a:cubicBezTo>
                  <a:cubicBezTo>
                    <a:pt x="3122624" y="2594976"/>
                    <a:pt x="3147006" y="2585668"/>
                    <a:pt x="3171387" y="2585668"/>
                  </a:cubicBezTo>
                  <a:close/>
                  <a:moveTo>
                    <a:pt x="4423849" y="842848"/>
                  </a:moveTo>
                  <a:lnTo>
                    <a:pt x="4781560" y="842848"/>
                  </a:lnTo>
                  <a:cubicBezTo>
                    <a:pt x="4834166" y="842848"/>
                    <a:pt x="4876800" y="885482"/>
                    <a:pt x="4876800" y="938088"/>
                  </a:cubicBezTo>
                  <a:cubicBezTo>
                    <a:pt x="4876800" y="990695"/>
                    <a:pt x="4834157" y="1033329"/>
                    <a:pt x="4781560" y="1033329"/>
                  </a:cubicBezTo>
                  <a:lnTo>
                    <a:pt x="4423849" y="1033329"/>
                  </a:lnTo>
                  <a:cubicBezTo>
                    <a:pt x="4371242" y="1033329"/>
                    <a:pt x="4328608" y="990685"/>
                    <a:pt x="4328608" y="938088"/>
                  </a:cubicBezTo>
                  <a:cubicBezTo>
                    <a:pt x="4328608" y="885482"/>
                    <a:pt x="4371252" y="842848"/>
                    <a:pt x="4423849" y="842848"/>
                  </a:cubicBezTo>
                  <a:close/>
                  <a:moveTo>
                    <a:pt x="1838077" y="842848"/>
                  </a:moveTo>
                  <a:cubicBezTo>
                    <a:pt x="944975" y="842848"/>
                    <a:pt x="190462" y="1597352"/>
                    <a:pt x="190462" y="2490445"/>
                  </a:cubicBezTo>
                  <a:cubicBezTo>
                    <a:pt x="190462" y="3383537"/>
                    <a:pt x="944975" y="4138041"/>
                    <a:pt x="1838068" y="4138041"/>
                  </a:cubicBezTo>
                  <a:cubicBezTo>
                    <a:pt x="2731160" y="4138041"/>
                    <a:pt x="3485664" y="3383537"/>
                    <a:pt x="3485664" y="2490445"/>
                  </a:cubicBezTo>
                  <a:cubicBezTo>
                    <a:pt x="3485664" y="2212439"/>
                    <a:pt x="3411388" y="1935480"/>
                    <a:pt x="3270875" y="1689506"/>
                  </a:cubicBezTo>
                  <a:cubicBezTo>
                    <a:pt x="3270875" y="1689497"/>
                    <a:pt x="3270866" y="1689487"/>
                    <a:pt x="3270866" y="1689478"/>
                  </a:cubicBezTo>
                  <a:cubicBezTo>
                    <a:pt x="3120666" y="1426340"/>
                    <a:pt x="2902182" y="1207856"/>
                    <a:pt x="2639044" y="1057656"/>
                  </a:cubicBezTo>
                  <a:cubicBezTo>
                    <a:pt x="2393042" y="917124"/>
                    <a:pt x="2116084" y="842848"/>
                    <a:pt x="1838077" y="842848"/>
                  </a:cubicBezTo>
                  <a:close/>
                  <a:moveTo>
                    <a:pt x="3044152" y="785060"/>
                  </a:moveTo>
                  <a:cubicBezTo>
                    <a:pt x="3018720" y="785060"/>
                    <a:pt x="2994812" y="794966"/>
                    <a:pt x="2976829" y="812959"/>
                  </a:cubicBezTo>
                  <a:lnTo>
                    <a:pt x="2835078" y="954700"/>
                  </a:lnTo>
                  <a:cubicBezTo>
                    <a:pt x="3049324" y="1095708"/>
                    <a:pt x="3232785" y="1279169"/>
                    <a:pt x="3373803" y="1493434"/>
                  </a:cubicBezTo>
                  <a:lnTo>
                    <a:pt x="3515554" y="1351683"/>
                  </a:lnTo>
                  <a:cubicBezTo>
                    <a:pt x="3533547" y="1333700"/>
                    <a:pt x="3543452" y="1309792"/>
                    <a:pt x="3543452" y="1284360"/>
                  </a:cubicBezTo>
                  <a:cubicBezTo>
                    <a:pt x="3543452" y="1258929"/>
                    <a:pt x="3533547" y="1235021"/>
                    <a:pt x="3515563" y="1217047"/>
                  </a:cubicBezTo>
                  <a:lnTo>
                    <a:pt x="3314424" y="1015908"/>
                  </a:lnTo>
                  <a:cubicBezTo>
                    <a:pt x="3314109" y="1015603"/>
                    <a:pt x="3313767" y="1015346"/>
                    <a:pt x="3313452" y="1015031"/>
                  </a:cubicBezTo>
                  <a:lnTo>
                    <a:pt x="3111456" y="812940"/>
                  </a:lnTo>
                  <a:cubicBezTo>
                    <a:pt x="3093482" y="794966"/>
                    <a:pt x="3069584" y="785060"/>
                    <a:pt x="3044152" y="785060"/>
                  </a:cubicBezTo>
                  <a:close/>
                  <a:moveTo>
                    <a:pt x="3044161" y="594579"/>
                  </a:moveTo>
                  <a:cubicBezTo>
                    <a:pt x="3120466" y="594579"/>
                    <a:pt x="3192209" y="624306"/>
                    <a:pt x="3246168" y="678266"/>
                  </a:cubicBezTo>
                  <a:lnTo>
                    <a:pt x="3380870" y="813016"/>
                  </a:lnTo>
                  <a:lnTo>
                    <a:pt x="3448222" y="745617"/>
                  </a:lnTo>
                  <a:cubicBezTo>
                    <a:pt x="3559626" y="634212"/>
                    <a:pt x="3740877" y="634222"/>
                    <a:pt x="3852263" y="745598"/>
                  </a:cubicBezTo>
                  <a:cubicBezTo>
                    <a:pt x="3870265" y="763610"/>
                    <a:pt x="3894173" y="773525"/>
                    <a:pt x="3919585" y="773525"/>
                  </a:cubicBezTo>
                  <a:cubicBezTo>
                    <a:pt x="3945008" y="773525"/>
                    <a:pt x="3968982" y="763572"/>
                    <a:pt x="3987089" y="745512"/>
                  </a:cubicBezTo>
                  <a:cubicBezTo>
                    <a:pt x="4024313" y="708384"/>
                    <a:pt x="4084635" y="708460"/>
                    <a:pt x="4121772" y="745693"/>
                  </a:cubicBezTo>
                  <a:cubicBezTo>
                    <a:pt x="4158901" y="782945"/>
                    <a:pt x="4158825" y="843248"/>
                    <a:pt x="4121572" y="880396"/>
                  </a:cubicBezTo>
                  <a:cubicBezTo>
                    <a:pt x="4067509" y="934317"/>
                    <a:pt x="3995766" y="964016"/>
                    <a:pt x="3919557" y="964016"/>
                  </a:cubicBezTo>
                  <a:cubicBezTo>
                    <a:pt x="3843271" y="964016"/>
                    <a:pt x="3771529" y="934279"/>
                    <a:pt x="3717551" y="880310"/>
                  </a:cubicBezTo>
                  <a:cubicBezTo>
                    <a:pt x="3680432" y="843181"/>
                    <a:pt x="3620024" y="843191"/>
                    <a:pt x="3582915" y="880310"/>
                  </a:cubicBezTo>
                  <a:lnTo>
                    <a:pt x="3515563" y="947699"/>
                  </a:lnTo>
                  <a:lnTo>
                    <a:pt x="3650237" y="1082383"/>
                  </a:lnTo>
                  <a:cubicBezTo>
                    <a:pt x="3704187" y="1136332"/>
                    <a:pt x="3733914" y="1208075"/>
                    <a:pt x="3733914" y="1284379"/>
                  </a:cubicBezTo>
                  <a:cubicBezTo>
                    <a:pt x="3733914" y="1360684"/>
                    <a:pt x="3704196" y="1432417"/>
                    <a:pt x="3650237" y="1486386"/>
                  </a:cubicBezTo>
                  <a:lnTo>
                    <a:pt x="3473206" y="1663417"/>
                  </a:lnTo>
                  <a:cubicBezTo>
                    <a:pt x="3606051" y="1920630"/>
                    <a:pt x="3676136" y="2204885"/>
                    <a:pt x="3676136" y="2490445"/>
                  </a:cubicBezTo>
                  <a:cubicBezTo>
                    <a:pt x="3676136" y="2973772"/>
                    <a:pt x="3482845" y="3433248"/>
                    <a:pt x="3131858" y="3784235"/>
                  </a:cubicBezTo>
                  <a:cubicBezTo>
                    <a:pt x="2780871" y="4135222"/>
                    <a:pt x="2321395" y="4328512"/>
                    <a:pt x="1838068" y="4328512"/>
                  </a:cubicBezTo>
                  <a:cubicBezTo>
                    <a:pt x="1354741" y="4328512"/>
                    <a:pt x="895264" y="4135222"/>
                    <a:pt x="544278" y="3784235"/>
                  </a:cubicBezTo>
                  <a:cubicBezTo>
                    <a:pt x="193291" y="3433248"/>
                    <a:pt x="0" y="2973781"/>
                    <a:pt x="0" y="2490445"/>
                  </a:cubicBezTo>
                  <a:cubicBezTo>
                    <a:pt x="0" y="2007108"/>
                    <a:pt x="193291" y="1547641"/>
                    <a:pt x="544287" y="1196645"/>
                  </a:cubicBezTo>
                  <a:cubicBezTo>
                    <a:pt x="895274" y="845658"/>
                    <a:pt x="1354750" y="652367"/>
                    <a:pt x="1838077" y="652367"/>
                  </a:cubicBezTo>
                  <a:cubicBezTo>
                    <a:pt x="2123637" y="652367"/>
                    <a:pt x="2407892" y="722443"/>
                    <a:pt x="2665124" y="855288"/>
                  </a:cubicBezTo>
                  <a:lnTo>
                    <a:pt x="2842155" y="678256"/>
                  </a:lnTo>
                  <a:cubicBezTo>
                    <a:pt x="2896114" y="624297"/>
                    <a:pt x="2967857" y="594579"/>
                    <a:pt x="3044161" y="594579"/>
                  </a:cubicBezTo>
                  <a:close/>
                  <a:moveTo>
                    <a:pt x="4536234" y="235811"/>
                  </a:moveTo>
                  <a:cubicBezTo>
                    <a:pt x="4560609" y="235811"/>
                    <a:pt x="4584984" y="245107"/>
                    <a:pt x="4603576" y="263699"/>
                  </a:cubicBezTo>
                  <a:cubicBezTo>
                    <a:pt x="4640762" y="300894"/>
                    <a:pt x="4640762" y="361197"/>
                    <a:pt x="4603576" y="398383"/>
                  </a:cubicBezTo>
                  <a:lnTo>
                    <a:pt x="4391006" y="610952"/>
                  </a:lnTo>
                  <a:cubicBezTo>
                    <a:pt x="4372414" y="629545"/>
                    <a:pt x="4348039" y="638851"/>
                    <a:pt x="4323665" y="638851"/>
                  </a:cubicBezTo>
                  <a:cubicBezTo>
                    <a:pt x="4299290" y="638851"/>
                    <a:pt x="4274925" y="629554"/>
                    <a:pt x="4256323" y="610952"/>
                  </a:cubicBezTo>
                  <a:cubicBezTo>
                    <a:pt x="4219138" y="573767"/>
                    <a:pt x="4219138" y="513454"/>
                    <a:pt x="4256323" y="476269"/>
                  </a:cubicBezTo>
                  <a:lnTo>
                    <a:pt x="4468892" y="263699"/>
                  </a:lnTo>
                  <a:cubicBezTo>
                    <a:pt x="4487485" y="245107"/>
                    <a:pt x="4511860" y="235811"/>
                    <a:pt x="4536234" y="235811"/>
                  </a:cubicBezTo>
                  <a:close/>
                  <a:moveTo>
                    <a:pt x="3933292" y="0"/>
                  </a:moveTo>
                  <a:cubicBezTo>
                    <a:pt x="3985889" y="0"/>
                    <a:pt x="4028523" y="42634"/>
                    <a:pt x="4028533" y="95240"/>
                  </a:cubicBezTo>
                  <a:lnTo>
                    <a:pt x="4028533" y="452952"/>
                  </a:lnTo>
                  <a:cubicBezTo>
                    <a:pt x="4028533" y="505558"/>
                    <a:pt x="3985889" y="548192"/>
                    <a:pt x="3933292" y="548192"/>
                  </a:cubicBezTo>
                  <a:cubicBezTo>
                    <a:pt x="3880686" y="548192"/>
                    <a:pt x="3838052" y="505549"/>
                    <a:pt x="3838052" y="452952"/>
                  </a:cubicBezTo>
                  <a:lnTo>
                    <a:pt x="3838052" y="95240"/>
                  </a:lnTo>
                  <a:cubicBezTo>
                    <a:pt x="3838052" y="42634"/>
                    <a:pt x="3880695" y="0"/>
                    <a:pt x="3933292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7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4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09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27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84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41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98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55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1E9CAED-71F0-4237-BCAB-02A26F55B32A}"/>
                </a:ext>
              </a:extLst>
            </p:cNvPr>
            <p:cNvSpPr/>
            <p:nvPr/>
          </p:nvSpPr>
          <p:spPr>
            <a:xfrm>
              <a:off x="4891356" y="1132962"/>
              <a:ext cx="379824" cy="285893"/>
            </a:xfrm>
            <a:custGeom>
              <a:avLst/>
              <a:gdLst>
                <a:gd name="connsiteX0" fmla="*/ 3081947 w 4880058"/>
                <a:gd name="connsiteY0" fmla="*/ 2711654 h 3673221"/>
                <a:gd name="connsiteX1" fmla="*/ 3153384 w 4880058"/>
                <a:gd name="connsiteY1" fmla="*/ 2783092 h 3673221"/>
                <a:gd name="connsiteX2" fmla="*/ 3153384 w 4880058"/>
                <a:gd name="connsiteY2" fmla="*/ 3601775 h 3673221"/>
                <a:gd name="connsiteX3" fmla="*/ 3081947 w 4880058"/>
                <a:gd name="connsiteY3" fmla="*/ 3673212 h 3673221"/>
                <a:gd name="connsiteX4" fmla="*/ 3010509 w 4880058"/>
                <a:gd name="connsiteY4" fmla="*/ 3601775 h 3673221"/>
                <a:gd name="connsiteX5" fmla="*/ 3010509 w 4880058"/>
                <a:gd name="connsiteY5" fmla="*/ 2783092 h 3673221"/>
                <a:gd name="connsiteX6" fmla="*/ 3081947 w 4880058"/>
                <a:gd name="connsiteY6" fmla="*/ 2711654 h 3673221"/>
                <a:gd name="connsiteX7" fmla="*/ 3306337 w 4880058"/>
                <a:gd name="connsiteY7" fmla="*/ 1199445 h 3673221"/>
                <a:gd name="connsiteX8" fmla="*/ 3296917 w 4880058"/>
                <a:gd name="connsiteY8" fmla="*/ 1223925 h 3673221"/>
                <a:gd name="connsiteX9" fmla="*/ 3441297 w 4880058"/>
                <a:gd name="connsiteY9" fmla="*/ 1430112 h 3673221"/>
                <a:gd name="connsiteX10" fmla="*/ 3441297 w 4880058"/>
                <a:gd name="connsiteY10" fmla="*/ 1588532 h 3673221"/>
                <a:gd name="connsiteX11" fmla="*/ 3686109 w 4880058"/>
                <a:gd name="connsiteY11" fmla="*/ 1588532 h 3673221"/>
                <a:gd name="connsiteX12" fmla="*/ 3686109 w 4880058"/>
                <a:gd name="connsiteY12" fmla="*/ 1199445 h 3673221"/>
                <a:gd name="connsiteX13" fmla="*/ 1193987 w 4880058"/>
                <a:gd name="connsiteY13" fmla="*/ 1199445 h 3673221"/>
                <a:gd name="connsiteX14" fmla="*/ 1193987 w 4880058"/>
                <a:gd name="connsiteY14" fmla="*/ 1588522 h 3673221"/>
                <a:gd name="connsiteX15" fmla="*/ 2368725 w 4880058"/>
                <a:gd name="connsiteY15" fmla="*/ 1588522 h 3673221"/>
                <a:gd name="connsiteX16" fmla="*/ 2343160 w 4880058"/>
                <a:gd name="connsiteY16" fmla="*/ 1475184 h 3673221"/>
                <a:gd name="connsiteX17" fmla="*/ 2381136 w 4880058"/>
                <a:gd name="connsiteY17" fmla="*/ 1338777 h 3673221"/>
                <a:gd name="connsiteX18" fmla="*/ 2222735 w 4880058"/>
                <a:gd name="connsiteY18" fmla="*/ 1389002 h 3673221"/>
                <a:gd name="connsiteX19" fmla="*/ 2017500 w 4880058"/>
                <a:gd name="connsiteY19" fmla="*/ 1297600 h 3673221"/>
                <a:gd name="connsiteX20" fmla="*/ 1812198 w 4880058"/>
                <a:gd name="connsiteY20" fmla="*/ 1389002 h 3673221"/>
                <a:gd name="connsiteX21" fmla="*/ 1549632 w 4880058"/>
                <a:gd name="connsiteY21" fmla="*/ 1199445 h 3673221"/>
                <a:gd name="connsiteX22" fmla="*/ 1812188 w 4880058"/>
                <a:gd name="connsiteY22" fmla="*/ 749217 h 3673221"/>
                <a:gd name="connsiteX23" fmla="*/ 1678362 w 4880058"/>
                <a:gd name="connsiteY23" fmla="*/ 883044 h 3673221"/>
                <a:gd name="connsiteX24" fmla="*/ 1678362 w 4880058"/>
                <a:gd name="connsiteY24" fmla="*/ 1112301 h 3673221"/>
                <a:gd name="connsiteX25" fmla="*/ 1812188 w 4880058"/>
                <a:gd name="connsiteY25" fmla="*/ 1246137 h 3673221"/>
                <a:gd name="connsiteX26" fmla="*/ 1946015 w 4880058"/>
                <a:gd name="connsiteY26" fmla="*/ 1112301 h 3673221"/>
                <a:gd name="connsiteX27" fmla="*/ 1946015 w 4880058"/>
                <a:gd name="connsiteY27" fmla="*/ 883044 h 3673221"/>
                <a:gd name="connsiteX28" fmla="*/ 1812188 w 4880058"/>
                <a:gd name="connsiteY28" fmla="*/ 749217 h 3673221"/>
                <a:gd name="connsiteX29" fmla="*/ 3043800 w 4880058"/>
                <a:gd name="connsiteY29" fmla="*/ 712508 h 3673221"/>
                <a:gd name="connsiteX30" fmla="*/ 2909964 w 4880058"/>
                <a:gd name="connsiteY30" fmla="*/ 846334 h 3673221"/>
                <a:gd name="connsiteX31" fmla="*/ 2909964 w 4880058"/>
                <a:gd name="connsiteY31" fmla="*/ 1112301 h 3673221"/>
                <a:gd name="connsiteX32" fmla="*/ 2953350 w 4880058"/>
                <a:gd name="connsiteY32" fmla="*/ 1210704 h 3673221"/>
                <a:gd name="connsiteX33" fmla="*/ 3134239 w 4880058"/>
                <a:gd name="connsiteY33" fmla="*/ 1210704 h 3673221"/>
                <a:gd name="connsiteX34" fmla="*/ 3177626 w 4880058"/>
                <a:gd name="connsiteY34" fmla="*/ 1112301 h 3673221"/>
                <a:gd name="connsiteX35" fmla="*/ 3177626 w 4880058"/>
                <a:gd name="connsiteY35" fmla="*/ 846334 h 3673221"/>
                <a:gd name="connsiteX36" fmla="*/ 3043800 w 4880058"/>
                <a:gd name="connsiteY36" fmla="*/ 712508 h 3673221"/>
                <a:gd name="connsiteX37" fmla="*/ 2222725 w 4880058"/>
                <a:gd name="connsiteY37" fmla="*/ 691696 h 3673221"/>
                <a:gd name="connsiteX38" fmla="*/ 2088899 w 4880058"/>
                <a:gd name="connsiteY38" fmla="*/ 825522 h 3673221"/>
                <a:gd name="connsiteX39" fmla="*/ 2088899 w 4880058"/>
                <a:gd name="connsiteY39" fmla="*/ 1112292 h 3673221"/>
                <a:gd name="connsiteX40" fmla="*/ 2222725 w 4880058"/>
                <a:gd name="connsiteY40" fmla="*/ 1246127 h 3673221"/>
                <a:gd name="connsiteX41" fmla="*/ 2356561 w 4880058"/>
                <a:gd name="connsiteY41" fmla="*/ 1112292 h 3673221"/>
                <a:gd name="connsiteX42" fmla="*/ 2356561 w 4880058"/>
                <a:gd name="connsiteY42" fmla="*/ 825522 h 3673221"/>
                <a:gd name="connsiteX43" fmla="*/ 2222725 w 4880058"/>
                <a:gd name="connsiteY43" fmla="*/ 691696 h 3673221"/>
                <a:gd name="connsiteX44" fmla="*/ 2633263 w 4880058"/>
                <a:gd name="connsiteY44" fmla="*/ 606600 h 3673221"/>
                <a:gd name="connsiteX45" fmla="*/ 2499436 w 4880058"/>
                <a:gd name="connsiteY45" fmla="*/ 740426 h 3673221"/>
                <a:gd name="connsiteX46" fmla="*/ 2499427 w 4880058"/>
                <a:gd name="connsiteY46" fmla="*/ 740426 h 3673221"/>
                <a:gd name="connsiteX47" fmla="*/ 2499427 w 4880058"/>
                <a:gd name="connsiteY47" fmla="*/ 1112301 h 3673221"/>
                <a:gd name="connsiteX48" fmla="*/ 2550214 w 4880058"/>
                <a:gd name="connsiteY48" fmla="*/ 1217057 h 3673221"/>
                <a:gd name="connsiteX49" fmla="*/ 2607631 w 4880058"/>
                <a:gd name="connsiteY49" fmla="*/ 1210704 h 3673221"/>
                <a:gd name="connsiteX50" fmla="*/ 2723702 w 4880058"/>
                <a:gd name="connsiteY50" fmla="*/ 1210704 h 3673221"/>
                <a:gd name="connsiteX51" fmla="*/ 2767089 w 4880058"/>
                <a:gd name="connsiteY51" fmla="*/ 1112301 h 3673221"/>
                <a:gd name="connsiteX52" fmla="*/ 2767089 w 4880058"/>
                <a:gd name="connsiteY52" fmla="*/ 740426 h 3673221"/>
                <a:gd name="connsiteX53" fmla="*/ 2633263 w 4880058"/>
                <a:gd name="connsiteY53" fmla="*/ 606600 h 3673221"/>
                <a:gd name="connsiteX54" fmla="*/ 199911 w 4880058"/>
                <a:gd name="connsiteY54" fmla="*/ 606600 h 3673221"/>
                <a:gd name="connsiteX55" fmla="*/ 142875 w 4880058"/>
                <a:gd name="connsiteY55" fmla="*/ 663626 h 3673221"/>
                <a:gd name="connsiteX56" fmla="*/ 142875 w 4880058"/>
                <a:gd name="connsiteY56" fmla="*/ 2124342 h 3673221"/>
                <a:gd name="connsiteX57" fmla="*/ 199911 w 4880058"/>
                <a:gd name="connsiteY57" fmla="*/ 2181378 h 3673221"/>
                <a:gd name="connsiteX58" fmla="*/ 428825 w 4880058"/>
                <a:gd name="connsiteY58" fmla="*/ 2181378 h 3673221"/>
                <a:gd name="connsiteX59" fmla="*/ 428825 w 4880058"/>
                <a:gd name="connsiteY59" fmla="*/ 606600 h 3673221"/>
                <a:gd name="connsiteX60" fmla="*/ 3959600 w 4880058"/>
                <a:gd name="connsiteY60" fmla="*/ 142875 h 3673221"/>
                <a:gd name="connsiteX61" fmla="*/ 3828984 w 4880058"/>
                <a:gd name="connsiteY61" fmla="*/ 273501 h 3673221"/>
                <a:gd name="connsiteX62" fmla="*/ 3828984 w 4880058"/>
                <a:gd name="connsiteY62" fmla="*/ 2514476 h 3673221"/>
                <a:gd name="connsiteX63" fmla="*/ 3959600 w 4880058"/>
                <a:gd name="connsiteY63" fmla="*/ 2645093 h 3673221"/>
                <a:gd name="connsiteX64" fmla="*/ 4177770 w 4880058"/>
                <a:gd name="connsiteY64" fmla="*/ 2645093 h 3673221"/>
                <a:gd name="connsiteX65" fmla="*/ 4308386 w 4880058"/>
                <a:gd name="connsiteY65" fmla="*/ 2514476 h 3673221"/>
                <a:gd name="connsiteX66" fmla="*/ 4308386 w 4880058"/>
                <a:gd name="connsiteY66" fmla="*/ 1974933 h 3673221"/>
                <a:gd name="connsiteX67" fmla="*/ 4379824 w 4880058"/>
                <a:gd name="connsiteY67" fmla="*/ 1903495 h 3673221"/>
                <a:gd name="connsiteX68" fmla="*/ 4451261 w 4880058"/>
                <a:gd name="connsiteY68" fmla="*/ 1974933 h 3673221"/>
                <a:gd name="connsiteX69" fmla="*/ 4451261 w 4880058"/>
                <a:gd name="connsiteY69" fmla="*/ 2181378 h 3673221"/>
                <a:gd name="connsiteX70" fmla="*/ 4680176 w 4880058"/>
                <a:gd name="connsiteY70" fmla="*/ 2181378 h 3673221"/>
                <a:gd name="connsiteX71" fmla="*/ 4737211 w 4880058"/>
                <a:gd name="connsiteY71" fmla="*/ 2124342 h 3673221"/>
                <a:gd name="connsiteX72" fmla="*/ 4737211 w 4880058"/>
                <a:gd name="connsiteY72" fmla="*/ 663626 h 3673221"/>
                <a:gd name="connsiteX73" fmla="*/ 4680176 w 4880058"/>
                <a:gd name="connsiteY73" fmla="*/ 606600 h 3673221"/>
                <a:gd name="connsiteX74" fmla="*/ 4451261 w 4880058"/>
                <a:gd name="connsiteY74" fmla="*/ 606600 h 3673221"/>
                <a:gd name="connsiteX75" fmla="*/ 4451261 w 4880058"/>
                <a:gd name="connsiteY75" fmla="*/ 1670485 h 3673221"/>
                <a:gd name="connsiteX76" fmla="*/ 4379824 w 4880058"/>
                <a:gd name="connsiteY76" fmla="*/ 1741923 h 3673221"/>
                <a:gd name="connsiteX77" fmla="*/ 4308386 w 4880058"/>
                <a:gd name="connsiteY77" fmla="*/ 1670485 h 3673221"/>
                <a:gd name="connsiteX78" fmla="*/ 4308386 w 4880058"/>
                <a:gd name="connsiteY78" fmla="*/ 273501 h 3673221"/>
                <a:gd name="connsiteX79" fmla="*/ 4177770 w 4880058"/>
                <a:gd name="connsiteY79" fmla="*/ 142875 h 3673221"/>
                <a:gd name="connsiteX80" fmla="*/ 702316 w 4880058"/>
                <a:gd name="connsiteY80" fmla="*/ 0 h 3673221"/>
                <a:gd name="connsiteX81" fmla="*/ 920487 w 4880058"/>
                <a:gd name="connsiteY81" fmla="*/ 0 h 3673221"/>
                <a:gd name="connsiteX82" fmla="*/ 1193978 w 4880058"/>
                <a:gd name="connsiteY82" fmla="*/ 273501 h 3673221"/>
                <a:gd name="connsiteX83" fmla="*/ 1193978 w 4880058"/>
                <a:gd name="connsiteY83" fmla="*/ 550469 h 3673221"/>
                <a:gd name="connsiteX84" fmla="*/ 1122540 w 4880058"/>
                <a:gd name="connsiteY84" fmla="*/ 621906 h 3673221"/>
                <a:gd name="connsiteX85" fmla="*/ 1051103 w 4880058"/>
                <a:gd name="connsiteY85" fmla="*/ 550469 h 3673221"/>
                <a:gd name="connsiteX86" fmla="*/ 1051103 w 4880058"/>
                <a:gd name="connsiteY86" fmla="*/ 273501 h 3673221"/>
                <a:gd name="connsiteX87" fmla="*/ 920487 w 4880058"/>
                <a:gd name="connsiteY87" fmla="*/ 142875 h 3673221"/>
                <a:gd name="connsiteX88" fmla="*/ 702316 w 4880058"/>
                <a:gd name="connsiteY88" fmla="*/ 142875 h 3673221"/>
                <a:gd name="connsiteX89" fmla="*/ 571700 w 4880058"/>
                <a:gd name="connsiteY89" fmla="*/ 273501 h 3673221"/>
                <a:gd name="connsiteX90" fmla="*/ 571700 w 4880058"/>
                <a:gd name="connsiteY90" fmla="*/ 2514486 h 3673221"/>
                <a:gd name="connsiteX91" fmla="*/ 702316 w 4880058"/>
                <a:gd name="connsiteY91" fmla="*/ 2645102 h 3673221"/>
                <a:gd name="connsiteX92" fmla="*/ 920515 w 4880058"/>
                <a:gd name="connsiteY92" fmla="*/ 2645102 h 3673221"/>
                <a:gd name="connsiteX93" fmla="*/ 1051131 w 4880058"/>
                <a:gd name="connsiteY93" fmla="*/ 2514486 h 3673221"/>
                <a:gd name="connsiteX94" fmla="*/ 1051131 w 4880058"/>
                <a:gd name="connsiteY94" fmla="*/ 854926 h 3673221"/>
                <a:gd name="connsiteX95" fmla="*/ 1122569 w 4880058"/>
                <a:gd name="connsiteY95" fmla="*/ 783488 h 3673221"/>
                <a:gd name="connsiteX96" fmla="*/ 1194006 w 4880058"/>
                <a:gd name="connsiteY96" fmla="*/ 854926 h 3673221"/>
                <a:gd name="connsiteX97" fmla="*/ 1194006 w 4880058"/>
                <a:gd name="connsiteY97" fmla="*/ 1056589 h 3673221"/>
                <a:gd name="connsiteX98" fmla="*/ 1535516 w 4880058"/>
                <a:gd name="connsiteY98" fmla="*/ 1056589 h 3673221"/>
                <a:gd name="connsiteX99" fmla="*/ 1535516 w 4880058"/>
                <a:gd name="connsiteY99" fmla="*/ 883053 h 3673221"/>
                <a:gd name="connsiteX100" fmla="*/ 1812217 w 4880058"/>
                <a:gd name="connsiteY100" fmla="*/ 606352 h 3673221"/>
                <a:gd name="connsiteX101" fmla="*/ 1992087 w 4880058"/>
                <a:gd name="connsiteY101" fmla="*/ 673046 h 3673221"/>
                <a:gd name="connsiteX102" fmla="*/ 2222745 w 4880058"/>
                <a:gd name="connsiteY102" fmla="*/ 548831 h 3673221"/>
                <a:gd name="connsiteX103" fmla="*/ 2391299 w 4880058"/>
                <a:gd name="connsiteY103" fmla="*/ 606381 h 3673221"/>
                <a:gd name="connsiteX104" fmla="*/ 2633282 w 4880058"/>
                <a:gd name="connsiteY104" fmla="*/ 463725 h 3673221"/>
                <a:gd name="connsiteX105" fmla="*/ 2883027 w 4880058"/>
                <a:gd name="connsiteY105" fmla="*/ 621392 h 3673221"/>
                <a:gd name="connsiteX106" fmla="*/ 3043809 w 4880058"/>
                <a:gd name="connsiteY106" fmla="*/ 569633 h 3673221"/>
                <a:gd name="connsiteX107" fmla="*/ 3320510 w 4880058"/>
                <a:gd name="connsiteY107" fmla="*/ 846334 h 3673221"/>
                <a:gd name="connsiteX108" fmla="*/ 3320510 w 4880058"/>
                <a:gd name="connsiteY108" fmla="*/ 1056570 h 3673221"/>
                <a:gd name="connsiteX109" fmla="*/ 3686109 w 4880058"/>
                <a:gd name="connsiteY109" fmla="*/ 1056570 h 3673221"/>
                <a:gd name="connsiteX110" fmla="*/ 3686109 w 4880058"/>
                <a:gd name="connsiteY110" fmla="*/ 273501 h 3673221"/>
                <a:gd name="connsiteX111" fmla="*/ 3959600 w 4880058"/>
                <a:gd name="connsiteY111" fmla="*/ 0 h 3673221"/>
                <a:gd name="connsiteX112" fmla="*/ 4177770 w 4880058"/>
                <a:gd name="connsiteY112" fmla="*/ 0 h 3673221"/>
                <a:gd name="connsiteX113" fmla="*/ 4451261 w 4880058"/>
                <a:gd name="connsiteY113" fmla="*/ 273501 h 3673221"/>
                <a:gd name="connsiteX114" fmla="*/ 4451261 w 4880058"/>
                <a:gd name="connsiteY114" fmla="*/ 463725 h 3673221"/>
                <a:gd name="connsiteX115" fmla="*/ 4680176 w 4880058"/>
                <a:gd name="connsiteY115" fmla="*/ 463725 h 3673221"/>
                <a:gd name="connsiteX116" fmla="*/ 4880058 w 4880058"/>
                <a:gd name="connsiteY116" fmla="*/ 663626 h 3673221"/>
                <a:gd name="connsiteX117" fmla="*/ 4880058 w 4880058"/>
                <a:gd name="connsiteY117" fmla="*/ 2124332 h 3673221"/>
                <a:gd name="connsiteX118" fmla="*/ 4680147 w 4880058"/>
                <a:gd name="connsiteY118" fmla="*/ 2324243 h 3673221"/>
                <a:gd name="connsiteX119" fmla="*/ 4451233 w 4880058"/>
                <a:gd name="connsiteY119" fmla="*/ 2324243 h 3673221"/>
                <a:gd name="connsiteX120" fmla="*/ 4451233 w 4880058"/>
                <a:gd name="connsiteY120" fmla="*/ 2514467 h 3673221"/>
                <a:gd name="connsiteX121" fmla="*/ 4177741 w 4880058"/>
                <a:gd name="connsiteY121" fmla="*/ 2787958 h 3673221"/>
                <a:gd name="connsiteX122" fmla="*/ 3959571 w 4880058"/>
                <a:gd name="connsiteY122" fmla="*/ 2787958 h 3673221"/>
                <a:gd name="connsiteX123" fmla="*/ 3686080 w 4880058"/>
                <a:gd name="connsiteY123" fmla="*/ 2514467 h 3673221"/>
                <a:gd name="connsiteX124" fmla="*/ 3686080 w 4880058"/>
                <a:gd name="connsiteY124" fmla="*/ 1731397 h 3673221"/>
                <a:gd name="connsiteX125" fmla="*/ 3441268 w 4880058"/>
                <a:gd name="connsiteY125" fmla="*/ 1731397 h 3673221"/>
                <a:gd name="connsiteX126" fmla="*/ 3441268 w 4880058"/>
                <a:gd name="connsiteY126" fmla="*/ 1861842 h 3673221"/>
                <a:gd name="connsiteX127" fmla="*/ 3375222 w 4880058"/>
                <a:gd name="connsiteY127" fmla="*/ 2046103 h 3673221"/>
                <a:gd name="connsiteX128" fmla="*/ 3153366 w 4880058"/>
                <a:gd name="connsiteY128" fmla="*/ 2315832 h 3673221"/>
                <a:gd name="connsiteX129" fmla="*/ 3153366 w 4880058"/>
                <a:gd name="connsiteY129" fmla="*/ 2478643 h 3673221"/>
                <a:gd name="connsiteX130" fmla="*/ 3081928 w 4880058"/>
                <a:gd name="connsiteY130" fmla="*/ 2550081 h 3673221"/>
                <a:gd name="connsiteX131" fmla="*/ 3010491 w 4880058"/>
                <a:gd name="connsiteY131" fmla="*/ 2478643 h 3673221"/>
                <a:gd name="connsiteX132" fmla="*/ 3010491 w 4880058"/>
                <a:gd name="connsiteY132" fmla="*/ 2290229 h 3673221"/>
                <a:gd name="connsiteX133" fmla="*/ 3026759 w 4880058"/>
                <a:gd name="connsiteY133" fmla="*/ 2244843 h 3673221"/>
                <a:gd name="connsiteX134" fmla="*/ 3264884 w 4880058"/>
                <a:gd name="connsiteY134" fmla="*/ 1955330 h 3673221"/>
                <a:gd name="connsiteX135" fmla="*/ 3298403 w 4880058"/>
                <a:gd name="connsiteY135" fmla="*/ 1861842 h 3673221"/>
                <a:gd name="connsiteX136" fmla="*/ 3298403 w 4880058"/>
                <a:gd name="connsiteY136" fmla="*/ 1430103 h 3673221"/>
                <a:gd name="connsiteX137" fmla="*/ 3221860 w 4880058"/>
                <a:gd name="connsiteY137" fmla="*/ 1353569 h 3673221"/>
                <a:gd name="connsiteX138" fmla="*/ 2607621 w 4880058"/>
                <a:gd name="connsiteY138" fmla="*/ 1353569 h 3673221"/>
                <a:gd name="connsiteX139" fmla="*/ 2486006 w 4880058"/>
                <a:gd name="connsiteY139" fmla="*/ 1475184 h 3673221"/>
                <a:gd name="connsiteX140" fmla="*/ 2607621 w 4880058"/>
                <a:gd name="connsiteY140" fmla="*/ 1596790 h 3673221"/>
                <a:gd name="connsiteX141" fmla="*/ 2932662 w 4880058"/>
                <a:gd name="connsiteY141" fmla="*/ 1596790 h 3673221"/>
                <a:gd name="connsiteX142" fmla="*/ 3004099 w 4880058"/>
                <a:gd name="connsiteY142" fmla="*/ 1668228 h 3673221"/>
                <a:gd name="connsiteX143" fmla="*/ 2932662 w 4880058"/>
                <a:gd name="connsiteY143" fmla="*/ 1739665 h 3673221"/>
                <a:gd name="connsiteX144" fmla="*/ 1581655 w 4880058"/>
                <a:gd name="connsiteY144" fmla="*/ 1731407 h 3673221"/>
                <a:gd name="connsiteX145" fmla="*/ 1581655 w 4880058"/>
                <a:gd name="connsiteY145" fmla="*/ 1861852 h 3673221"/>
                <a:gd name="connsiteX146" fmla="*/ 1615173 w 4880058"/>
                <a:gd name="connsiteY146" fmla="*/ 1955340 h 3673221"/>
                <a:gd name="connsiteX147" fmla="*/ 1853298 w 4880058"/>
                <a:gd name="connsiteY147" fmla="*/ 2244852 h 3673221"/>
                <a:gd name="connsiteX148" fmla="*/ 1869567 w 4880058"/>
                <a:gd name="connsiteY148" fmla="*/ 2290239 h 3673221"/>
                <a:gd name="connsiteX149" fmla="*/ 1869567 w 4880058"/>
                <a:gd name="connsiteY149" fmla="*/ 3601784 h 3673221"/>
                <a:gd name="connsiteX150" fmla="*/ 1798130 w 4880058"/>
                <a:gd name="connsiteY150" fmla="*/ 3673221 h 3673221"/>
                <a:gd name="connsiteX151" fmla="*/ 1726692 w 4880058"/>
                <a:gd name="connsiteY151" fmla="*/ 3601784 h 3673221"/>
                <a:gd name="connsiteX152" fmla="*/ 1726692 w 4880058"/>
                <a:gd name="connsiteY152" fmla="*/ 2315842 h 3673221"/>
                <a:gd name="connsiteX153" fmla="*/ 1504836 w 4880058"/>
                <a:gd name="connsiteY153" fmla="*/ 2046113 h 3673221"/>
                <a:gd name="connsiteX154" fmla="*/ 1438789 w 4880058"/>
                <a:gd name="connsiteY154" fmla="*/ 1861852 h 3673221"/>
                <a:gd name="connsiteX155" fmla="*/ 1438789 w 4880058"/>
                <a:gd name="connsiteY155" fmla="*/ 1731407 h 3673221"/>
                <a:gd name="connsiteX156" fmla="*/ 1193978 w 4880058"/>
                <a:gd name="connsiteY156" fmla="*/ 1731407 h 3673221"/>
                <a:gd name="connsiteX157" fmla="*/ 1193978 w 4880058"/>
                <a:gd name="connsiteY157" fmla="*/ 2514476 h 3673221"/>
                <a:gd name="connsiteX158" fmla="*/ 920487 w 4880058"/>
                <a:gd name="connsiteY158" fmla="*/ 2787968 h 3673221"/>
                <a:gd name="connsiteX159" fmla="*/ 702316 w 4880058"/>
                <a:gd name="connsiteY159" fmla="*/ 2787968 h 3673221"/>
                <a:gd name="connsiteX160" fmla="*/ 428825 w 4880058"/>
                <a:gd name="connsiteY160" fmla="*/ 2514476 h 3673221"/>
                <a:gd name="connsiteX161" fmla="*/ 428825 w 4880058"/>
                <a:gd name="connsiteY161" fmla="*/ 2324253 h 3673221"/>
                <a:gd name="connsiteX162" fmla="*/ 199911 w 4880058"/>
                <a:gd name="connsiteY162" fmla="*/ 2324253 h 3673221"/>
                <a:gd name="connsiteX163" fmla="*/ 0 w 4880058"/>
                <a:gd name="connsiteY163" fmla="*/ 2124342 h 3673221"/>
                <a:gd name="connsiteX164" fmla="*/ 0 w 4880058"/>
                <a:gd name="connsiteY164" fmla="*/ 663626 h 3673221"/>
                <a:gd name="connsiteX165" fmla="*/ 199911 w 4880058"/>
                <a:gd name="connsiteY165" fmla="*/ 463725 h 3673221"/>
                <a:gd name="connsiteX166" fmla="*/ 428825 w 4880058"/>
                <a:gd name="connsiteY166" fmla="*/ 463725 h 3673221"/>
                <a:gd name="connsiteX167" fmla="*/ 428825 w 4880058"/>
                <a:gd name="connsiteY167" fmla="*/ 273501 h 3673221"/>
                <a:gd name="connsiteX168" fmla="*/ 702316 w 4880058"/>
                <a:gd name="connsiteY168" fmla="*/ 0 h 367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4880058" h="3673221">
                  <a:moveTo>
                    <a:pt x="3081947" y="2711654"/>
                  </a:moveTo>
                  <a:cubicBezTo>
                    <a:pt x="3121409" y="2711654"/>
                    <a:pt x="3153384" y="2743629"/>
                    <a:pt x="3153384" y="2783092"/>
                  </a:cubicBezTo>
                  <a:lnTo>
                    <a:pt x="3153384" y="3601775"/>
                  </a:lnTo>
                  <a:cubicBezTo>
                    <a:pt x="3153384" y="3641237"/>
                    <a:pt x="3121399" y="3673212"/>
                    <a:pt x="3081947" y="3673212"/>
                  </a:cubicBezTo>
                  <a:cubicBezTo>
                    <a:pt x="3042494" y="3673212"/>
                    <a:pt x="3010509" y="3641237"/>
                    <a:pt x="3010509" y="3601775"/>
                  </a:cubicBezTo>
                  <a:lnTo>
                    <a:pt x="3010509" y="2783092"/>
                  </a:lnTo>
                  <a:cubicBezTo>
                    <a:pt x="3010509" y="2743629"/>
                    <a:pt x="3042494" y="2711654"/>
                    <a:pt x="3081947" y="2711654"/>
                  </a:cubicBezTo>
                  <a:close/>
                  <a:moveTo>
                    <a:pt x="3306337" y="1199445"/>
                  </a:moveTo>
                  <a:cubicBezTo>
                    <a:pt x="3303575" y="1207761"/>
                    <a:pt x="3300441" y="1215933"/>
                    <a:pt x="3296917" y="1223925"/>
                  </a:cubicBezTo>
                  <a:cubicBezTo>
                    <a:pt x="3381061" y="1254643"/>
                    <a:pt x="3441297" y="1335472"/>
                    <a:pt x="3441297" y="1430112"/>
                  </a:cubicBezTo>
                  <a:lnTo>
                    <a:pt x="3441297" y="1588532"/>
                  </a:lnTo>
                  <a:lnTo>
                    <a:pt x="3686109" y="1588532"/>
                  </a:lnTo>
                  <a:lnTo>
                    <a:pt x="3686109" y="1199445"/>
                  </a:lnTo>
                  <a:close/>
                  <a:moveTo>
                    <a:pt x="1193987" y="1199445"/>
                  </a:moveTo>
                  <a:lnTo>
                    <a:pt x="1193987" y="1588522"/>
                  </a:lnTo>
                  <a:lnTo>
                    <a:pt x="2368725" y="1588522"/>
                  </a:lnTo>
                  <a:cubicBezTo>
                    <a:pt x="2352351" y="1554156"/>
                    <a:pt x="2343160" y="1515723"/>
                    <a:pt x="2343160" y="1475184"/>
                  </a:cubicBezTo>
                  <a:cubicBezTo>
                    <a:pt x="2343160" y="1425312"/>
                    <a:pt x="2357047" y="1378629"/>
                    <a:pt x="2381136" y="1338777"/>
                  </a:cubicBezTo>
                  <a:cubicBezTo>
                    <a:pt x="2336216" y="1370305"/>
                    <a:pt x="2281666" y="1389002"/>
                    <a:pt x="2222735" y="1389002"/>
                  </a:cubicBezTo>
                  <a:cubicBezTo>
                    <a:pt x="2141382" y="1389002"/>
                    <a:pt x="2068173" y="1353674"/>
                    <a:pt x="2017500" y="1297600"/>
                  </a:cubicBezTo>
                  <a:cubicBezTo>
                    <a:pt x="1966827" y="1353683"/>
                    <a:pt x="1893560" y="1389002"/>
                    <a:pt x="1812198" y="1389002"/>
                  </a:cubicBezTo>
                  <a:cubicBezTo>
                    <a:pt x="1690068" y="1389002"/>
                    <a:pt x="1586236" y="1309440"/>
                    <a:pt x="1549632" y="1199445"/>
                  </a:cubicBezTo>
                  <a:close/>
                  <a:moveTo>
                    <a:pt x="1812188" y="749217"/>
                  </a:moveTo>
                  <a:cubicBezTo>
                    <a:pt x="1738398" y="749217"/>
                    <a:pt x="1678362" y="809254"/>
                    <a:pt x="1678362" y="883044"/>
                  </a:cubicBezTo>
                  <a:lnTo>
                    <a:pt x="1678362" y="1112301"/>
                  </a:lnTo>
                  <a:cubicBezTo>
                    <a:pt x="1678362" y="1186101"/>
                    <a:pt x="1738398" y="1246137"/>
                    <a:pt x="1812188" y="1246137"/>
                  </a:cubicBezTo>
                  <a:cubicBezTo>
                    <a:pt x="1885979" y="1246137"/>
                    <a:pt x="1946015" y="1186101"/>
                    <a:pt x="1946015" y="1112301"/>
                  </a:cubicBezTo>
                  <a:lnTo>
                    <a:pt x="1946015" y="883044"/>
                  </a:lnTo>
                  <a:cubicBezTo>
                    <a:pt x="1946015" y="809254"/>
                    <a:pt x="1885979" y="749217"/>
                    <a:pt x="1812188" y="749217"/>
                  </a:cubicBezTo>
                  <a:close/>
                  <a:moveTo>
                    <a:pt x="3043800" y="712508"/>
                  </a:moveTo>
                  <a:cubicBezTo>
                    <a:pt x="2970000" y="712508"/>
                    <a:pt x="2909964" y="772544"/>
                    <a:pt x="2909964" y="846334"/>
                  </a:cubicBezTo>
                  <a:lnTo>
                    <a:pt x="2909964" y="1112301"/>
                  </a:lnTo>
                  <a:cubicBezTo>
                    <a:pt x="2909964" y="1150020"/>
                    <a:pt x="2925966" y="1185510"/>
                    <a:pt x="2953350" y="1210704"/>
                  </a:cubicBezTo>
                  <a:lnTo>
                    <a:pt x="3134239" y="1210704"/>
                  </a:lnTo>
                  <a:cubicBezTo>
                    <a:pt x="3161624" y="1185510"/>
                    <a:pt x="3177626" y="1150020"/>
                    <a:pt x="3177626" y="1112301"/>
                  </a:cubicBezTo>
                  <a:lnTo>
                    <a:pt x="3177626" y="846334"/>
                  </a:lnTo>
                  <a:cubicBezTo>
                    <a:pt x="3177626" y="772544"/>
                    <a:pt x="3117599" y="712508"/>
                    <a:pt x="3043800" y="712508"/>
                  </a:cubicBezTo>
                  <a:close/>
                  <a:moveTo>
                    <a:pt x="2222725" y="691696"/>
                  </a:moveTo>
                  <a:cubicBezTo>
                    <a:pt x="2148935" y="691696"/>
                    <a:pt x="2088899" y="751732"/>
                    <a:pt x="2088899" y="825522"/>
                  </a:cubicBezTo>
                  <a:lnTo>
                    <a:pt x="2088899" y="1112292"/>
                  </a:lnTo>
                  <a:cubicBezTo>
                    <a:pt x="2088899" y="1186091"/>
                    <a:pt x="2148926" y="1246127"/>
                    <a:pt x="2222725" y="1246127"/>
                  </a:cubicBezTo>
                  <a:cubicBezTo>
                    <a:pt x="2296525" y="1246127"/>
                    <a:pt x="2356561" y="1186091"/>
                    <a:pt x="2356561" y="1112292"/>
                  </a:cubicBezTo>
                  <a:lnTo>
                    <a:pt x="2356561" y="825522"/>
                  </a:lnTo>
                  <a:cubicBezTo>
                    <a:pt x="2356561" y="751732"/>
                    <a:pt x="2296516" y="691696"/>
                    <a:pt x="2222725" y="691696"/>
                  </a:cubicBezTo>
                  <a:close/>
                  <a:moveTo>
                    <a:pt x="2633263" y="606600"/>
                  </a:moveTo>
                  <a:cubicBezTo>
                    <a:pt x="2559472" y="606600"/>
                    <a:pt x="2499436" y="666636"/>
                    <a:pt x="2499436" y="740426"/>
                  </a:cubicBezTo>
                  <a:lnTo>
                    <a:pt x="2499427" y="740426"/>
                  </a:lnTo>
                  <a:lnTo>
                    <a:pt x="2499427" y="1112301"/>
                  </a:lnTo>
                  <a:cubicBezTo>
                    <a:pt x="2499427" y="1153735"/>
                    <a:pt x="2518410" y="1191949"/>
                    <a:pt x="2550214" y="1217057"/>
                  </a:cubicBezTo>
                  <a:cubicBezTo>
                    <a:pt x="2568712" y="1212942"/>
                    <a:pt x="2587914" y="1210704"/>
                    <a:pt x="2607631" y="1210704"/>
                  </a:cubicBezTo>
                  <a:lnTo>
                    <a:pt x="2723702" y="1210704"/>
                  </a:lnTo>
                  <a:cubicBezTo>
                    <a:pt x="2751087" y="1185510"/>
                    <a:pt x="2767089" y="1150020"/>
                    <a:pt x="2767089" y="1112301"/>
                  </a:cubicBezTo>
                  <a:lnTo>
                    <a:pt x="2767089" y="740426"/>
                  </a:lnTo>
                  <a:cubicBezTo>
                    <a:pt x="2767089" y="666636"/>
                    <a:pt x="2707053" y="606600"/>
                    <a:pt x="2633263" y="606600"/>
                  </a:cubicBezTo>
                  <a:close/>
                  <a:moveTo>
                    <a:pt x="199911" y="606600"/>
                  </a:moveTo>
                  <a:cubicBezTo>
                    <a:pt x="168459" y="606600"/>
                    <a:pt x="142875" y="632174"/>
                    <a:pt x="142875" y="663626"/>
                  </a:cubicBezTo>
                  <a:lnTo>
                    <a:pt x="142875" y="2124342"/>
                  </a:lnTo>
                  <a:cubicBezTo>
                    <a:pt x="142875" y="2155784"/>
                    <a:pt x="168459" y="2181378"/>
                    <a:pt x="199911" y="2181378"/>
                  </a:cubicBezTo>
                  <a:lnTo>
                    <a:pt x="428825" y="2181378"/>
                  </a:lnTo>
                  <a:lnTo>
                    <a:pt x="428825" y="606600"/>
                  </a:lnTo>
                  <a:close/>
                  <a:moveTo>
                    <a:pt x="3959600" y="142875"/>
                  </a:moveTo>
                  <a:cubicBezTo>
                    <a:pt x="3887581" y="142875"/>
                    <a:pt x="3828984" y="201473"/>
                    <a:pt x="3828984" y="273501"/>
                  </a:cubicBezTo>
                  <a:lnTo>
                    <a:pt x="3828984" y="2514476"/>
                  </a:lnTo>
                  <a:cubicBezTo>
                    <a:pt x="3828984" y="2586504"/>
                    <a:pt x="3887572" y="2645093"/>
                    <a:pt x="3959600" y="2645093"/>
                  </a:cubicBezTo>
                  <a:lnTo>
                    <a:pt x="4177770" y="2645093"/>
                  </a:lnTo>
                  <a:cubicBezTo>
                    <a:pt x="4249789" y="2645093"/>
                    <a:pt x="4308386" y="2586504"/>
                    <a:pt x="4308386" y="2514476"/>
                  </a:cubicBezTo>
                  <a:lnTo>
                    <a:pt x="4308386" y="1974933"/>
                  </a:lnTo>
                  <a:cubicBezTo>
                    <a:pt x="4308386" y="1935470"/>
                    <a:pt x="4340371" y="1903495"/>
                    <a:pt x="4379824" y="1903495"/>
                  </a:cubicBezTo>
                  <a:cubicBezTo>
                    <a:pt x="4419276" y="1903495"/>
                    <a:pt x="4451261" y="1935470"/>
                    <a:pt x="4451261" y="1974933"/>
                  </a:cubicBezTo>
                  <a:lnTo>
                    <a:pt x="4451261" y="2181378"/>
                  </a:lnTo>
                  <a:lnTo>
                    <a:pt x="4680176" y="2181378"/>
                  </a:lnTo>
                  <a:cubicBezTo>
                    <a:pt x="4711627" y="2181378"/>
                    <a:pt x="4737211" y="2155793"/>
                    <a:pt x="4737211" y="2124342"/>
                  </a:cubicBezTo>
                  <a:lnTo>
                    <a:pt x="4737211" y="663626"/>
                  </a:lnTo>
                  <a:cubicBezTo>
                    <a:pt x="4737211" y="632184"/>
                    <a:pt x="4711627" y="606600"/>
                    <a:pt x="4680176" y="606600"/>
                  </a:cubicBezTo>
                  <a:lnTo>
                    <a:pt x="4451261" y="606600"/>
                  </a:lnTo>
                  <a:lnTo>
                    <a:pt x="4451261" y="1670485"/>
                  </a:lnTo>
                  <a:cubicBezTo>
                    <a:pt x="4451261" y="1709947"/>
                    <a:pt x="4419276" y="1741923"/>
                    <a:pt x="4379824" y="1741923"/>
                  </a:cubicBezTo>
                  <a:cubicBezTo>
                    <a:pt x="4340371" y="1741923"/>
                    <a:pt x="4308386" y="1709947"/>
                    <a:pt x="4308386" y="1670485"/>
                  </a:cubicBezTo>
                  <a:lnTo>
                    <a:pt x="4308386" y="273501"/>
                  </a:lnTo>
                  <a:cubicBezTo>
                    <a:pt x="4308386" y="201473"/>
                    <a:pt x="4249798" y="142875"/>
                    <a:pt x="4177770" y="142875"/>
                  </a:cubicBezTo>
                  <a:close/>
                  <a:moveTo>
                    <a:pt x="702316" y="0"/>
                  </a:moveTo>
                  <a:lnTo>
                    <a:pt x="920487" y="0"/>
                  </a:lnTo>
                  <a:cubicBezTo>
                    <a:pt x="1071286" y="0"/>
                    <a:pt x="1193978" y="122692"/>
                    <a:pt x="1193978" y="273501"/>
                  </a:cubicBezTo>
                  <a:lnTo>
                    <a:pt x="1193978" y="550469"/>
                  </a:lnTo>
                  <a:cubicBezTo>
                    <a:pt x="1193978" y="589931"/>
                    <a:pt x="1161993" y="621906"/>
                    <a:pt x="1122540" y="621906"/>
                  </a:cubicBezTo>
                  <a:cubicBezTo>
                    <a:pt x="1083088" y="621906"/>
                    <a:pt x="1051103" y="589931"/>
                    <a:pt x="1051103" y="550469"/>
                  </a:cubicBezTo>
                  <a:lnTo>
                    <a:pt x="1051103" y="273501"/>
                  </a:lnTo>
                  <a:cubicBezTo>
                    <a:pt x="1051103" y="201473"/>
                    <a:pt x="992515" y="142875"/>
                    <a:pt x="920487" y="142875"/>
                  </a:cubicBezTo>
                  <a:lnTo>
                    <a:pt x="702316" y="142875"/>
                  </a:lnTo>
                  <a:cubicBezTo>
                    <a:pt x="630298" y="142875"/>
                    <a:pt x="571700" y="201473"/>
                    <a:pt x="571700" y="273501"/>
                  </a:cubicBezTo>
                  <a:lnTo>
                    <a:pt x="571700" y="2514486"/>
                  </a:lnTo>
                  <a:cubicBezTo>
                    <a:pt x="571700" y="2586514"/>
                    <a:pt x="630288" y="2645102"/>
                    <a:pt x="702316" y="2645102"/>
                  </a:cubicBezTo>
                  <a:lnTo>
                    <a:pt x="920515" y="2645102"/>
                  </a:lnTo>
                  <a:cubicBezTo>
                    <a:pt x="992534" y="2645102"/>
                    <a:pt x="1051131" y="2586514"/>
                    <a:pt x="1051131" y="2514486"/>
                  </a:cubicBezTo>
                  <a:lnTo>
                    <a:pt x="1051131" y="854926"/>
                  </a:lnTo>
                  <a:cubicBezTo>
                    <a:pt x="1051131" y="815464"/>
                    <a:pt x="1083116" y="783488"/>
                    <a:pt x="1122569" y="783488"/>
                  </a:cubicBezTo>
                  <a:cubicBezTo>
                    <a:pt x="1162022" y="783488"/>
                    <a:pt x="1194006" y="815464"/>
                    <a:pt x="1194006" y="854926"/>
                  </a:cubicBezTo>
                  <a:lnTo>
                    <a:pt x="1194006" y="1056589"/>
                  </a:lnTo>
                  <a:lnTo>
                    <a:pt x="1535516" y="1056589"/>
                  </a:lnTo>
                  <a:lnTo>
                    <a:pt x="1535516" y="883053"/>
                  </a:lnTo>
                  <a:cubicBezTo>
                    <a:pt x="1535516" y="730472"/>
                    <a:pt x="1659636" y="606352"/>
                    <a:pt x="1812217" y="606352"/>
                  </a:cubicBezTo>
                  <a:cubicBezTo>
                    <a:pt x="1880845" y="606352"/>
                    <a:pt x="1943672" y="631517"/>
                    <a:pt x="1992087" y="673046"/>
                  </a:cubicBezTo>
                  <a:cubicBezTo>
                    <a:pt x="2041665" y="598275"/>
                    <a:pt x="2126504" y="548831"/>
                    <a:pt x="2222745" y="548831"/>
                  </a:cubicBezTo>
                  <a:cubicBezTo>
                    <a:pt x="2286162" y="548831"/>
                    <a:pt x="2344588" y="570367"/>
                    <a:pt x="2391299" y="606381"/>
                  </a:cubicBezTo>
                  <a:cubicBezTo>
                    <a:pt x="2438562" y="521370"/>
                    <a:pt x="2529307" y="463725"/>
                    <a:pt x="2633282" y="463725"/>
                  </a:cubicBezTo>
                  <a:cubicBezTo>
                    <a:pt x="2743267" y="463725"/>
                    <a:pt x="2838450" y="528237"/>
                    <a:pt x="2883027" y="621392"/>
                  </a:cubicBezTo>
                  <a:cubicBezTo>
                    <a:pt x="2928366" y="588864"/>
                    <a:pt x="2983859" y="569633"/>
                    <a:pt x="3043809" y="569633"/>
                  </a:cubicBezTo>
                  <a:cubicBezTo>
                    <a:pt x="3196381" y="569633"/>
                    <a:pt x="3320510" y="693753"/>
                    <a:pt x="3320510" y="846334"/>
                  </a:cubicBezTo>
                  <a:lnTo>
                    <a:pt x="3320510" y="1056570"/>
                  </a:lnTo>
                  <a:lnTo>
                    <a:pt x="3686109" y="1056570"/>
                  </a:lnTo>
                  <a:lnTo>
                    <a:pt x="3686109" y="273501"/>
                  </a:lnTo>
                  <a:cubicBezTo>
                    <a:pt x="3686109" y="122692"/>
                    <a:pt x="3808790" y="0"/>
                    <a:pt x="3959600" y="0"/>
                  </a:cubicBezTo>
                  <a:lnTo>
                    <a:pt x="4177770" y="0"/>
                  </a:lnTo>
                  <a:cubicBezTo>
                    <a:pt x="4328570" y="0"/>
                    <a:pt x="4451261" y="122692"/>
                    <a:pt x="4451261" y="273501"/>
                  </a:cubicBezTo>
                  <a:lnTo>
                    <a:pt x="4451261" y="463725"/>
                  </a:lnTo>
                  <a:lnTo>
                    <a:pt x="4680176" y="463725"/>
                  </a:lnTo>
                  <a:cubicBezTo>
                    <a:pt x="4790408" y="463725"/>
                    <a:pt x="4880086" y="553403"/>
                    <a:pt x="4880058" y="663626"/>
                  </a:cubicBezTo>
                  <a:lnTo>
                    <a:pt x="4880058" y="2124332"/>
                  </a:lnTo>
                  <a:cubicBezTo>
                    <a:pt x="4880058" y="2234565"/>
                    <a:pt x="4790380" y="2324243"/>
                    <a:pt x="4680147" y="2324243"/>
                  </a:cubicBezTo>
                  <a:lnTo>
                    <a:pt x="4451233" y="2324243"/>
                  </a:lnTo>
                  <a:lnTo>
                    <a:pt x="4451233" y="2514467"/>
                  </a:lnTo>
                  <a:cubicBezTo>
                    <a:pt x="4451233" y="2665267"/>
                    <a:pt x="4328551" y="2787958"/>
                    <a:pt x="4177741" y="2787958"/>
                  </a:cubicBezTo>
                  <a:lnTo>
                    <a:pt x="3959571" y="2787958"/>
                  </a:lnTo>
                  <a:cubicBezTo>
                    <a:pt x="3808771" y="2787958"/>
                    <a:pt x="3686080" y="2665267"/>
                    <a:pt x="3686080" y="2514467"/>
                  </a:cubicBezTo>
                  <a:lnTo>
                    <a:pt x="3686080" y="1731397"/>
                  </a:lnTo>
                  <a:lnTo>
                    <a:pt x="3441268" y="1731397"/>
                  </a:lnTo>
                  <a:lnTo>
                    <a:pt x="3441268" y="1861842"/>
                  </a:lnTo>
                  <a:cubicBezTo>
                    <a:pt x="3441268" y="1928879"/>
                    <a:pt x="3417808" y="1994316"/>
                    <a:pt x="3375222" y="2046103"/>
                  </a:cubicBezTo>
                  <a:lnTo>
                    <a:pt x="3153366" y="2315832"/>
                  </a:lnTo>
                  <a:lnTo>
                    <a:pt x="3153366" y="2478643"/>
                  </a:lnTo>
                  <a:cubicBezTo>
                    <a:pt x="3153366" y="2518105"/>
                    <a:pt x="3121381" y="2550081"/>
                    <a:pt x="3081928" y="2550081"/>
                  </a:cubicBezTo>
                  <a:cubicBezTo>
                    <a:pt x="3042476" y="2550081"/>
                    <a:pt x="3010491" y="2518105"/>
                    <a:pt x="3010491" y="2478643"/>
                  </a:cubicBezTo>
                  <a:lnTo>
                    <a:pt x="3010491" y="2290229"/>
                  </a:lnTo>
                  <a:cubicBezTo>
                    <a:pt x="3010491" y="2273665"/>
                    <a:pt x="3016244" y="2257635"/>
                    <a:pt x="3026759" y="2244843"/>
                  </a:cubicBezTo>
                  <a:lnTo>
                    <a:pt x="3264884" y="1955330"/>
                  </a:lnTo>
                  <a:cubicBezTo>
                    <a:pt x="3286497" y="1929070"/>
                    <a:pt x="3298403" y="1895856"/>
                    <a:pt x="3298403" y="1861842"/>
                  </a:cubicBezTo>
                  <a:lnTo>
                    <a:pt x="3298403" y="1430103"/>
                  </a:lnTo>
                  <a:cubicBezTo>
                    <a:pt x="3298403" y="1387897"/>
                    <a:pt x="3264065" y="1353569"/>
                    <a:pt x="3221860" y="1353569"/>
                  </a:cubicBezTo>
                  <a:lnTo>
                    <a:pt x="2607621" y="1353569"/>
                  </a:lnTo>
                  <a:cubicBezTo>
                    <a:pt x="2540565" y="1353569"/>
                    <a:pt x="2486006" y="1408128"/>
                    <a:pt x="2486006" y="1475184"/>
                  </a:cubicBezTo>
                  <a:cubicBezTo>
                    <a:pt x="2486006" y="1542231"/>
                    <a:pt x="2540565" y="1596790"/>
                    <a:pt x="2607621" y="1596790"/>
                  </a:cubicBezTo>
                  <a:lnTo>
                    <a:pt x="2932662" y="1596790"/>
                  </a:lnTo>
                  <a:cubicBezTo>
                    <a:pt x="2972114" y="1596790"/>
                    <a:pt x="3004099" y="1628766"/>
                    <a:pt x="3004099" y="1668228"/>
                  </a:cubicBezTo>
                  <a:cubicBezTo>
                    <a:pt x="3004099" y="1707690"/>
                    <a:pt x="2972114" y="1739665"/>
                    <a:pt x="2932662" y="1739665"/>
                  </a:cubicBezTo>
                  <a:lnTo>
                    <a:pt x="1581655" y="1731407"/>
                  </a:lnTo>
                  <a:lnTo>
                    <a:pt x="1581655" y="1861852"/>
                  </a:lnTo>
                  <a:cubicBezTo>
                    <a:pt x="1581655" y="1895866"/>
                    <a:pt x="1593561" y="1929070"/>
                    <a:pt x="1615173" y="1955340"/>
                  </a:cubicBezTo>
                  <a:lnTo>
                    <a:pt x="1853298" y="2244852"/>
                  </a:lnTo>
                  <a:cubicBezTo>
                    <a:pt x="1863814" y="2257644"/>
                    <a:pt x="1869567" y="2273684"/>
                    <a:pt x="1869567" y="2290239"/>
                  </a:cubicBezTo>
                  <a:lnTo>
                    <a:pt x="1869567" y="3601784"/>
                  </a:lnTo>
                  <a:cubicBezTo>
                    <a:pt x="1869567" y="3641246"/>
                    <a:pt x="1837582" y="3673221"/>
                    <a:pt x="1798130" y="3673221"/>
                  </a:cubicBezTo>
                  <a:cubicBezTo>
                    <a:pt x="1758677" y="3673221"/>
                    <a:pt x="1726692" y="3641246"/>
                    <a:pt x="1726692" y="3601784"/>
                  </a:cubicBezTo>
                  <a:lnTo>
                    <a:pt x="1726692" y="2315842"/>
                  </a:lnTo>
                  <a:lnTo>
                    <a:pt x="1504836" y="2046113"/>
                  </a:lnTo>
                  <a:cubicBezTo>
                    <a:pt x="1462240" y="1994326"/>
                    <a:pt x="1438789" y="1928889"/>
                    <a:pt x="1438789" y="1861852"/>
                  </a:cubicBezTo>
                  <a:lnTo>
                    <a:pt x="1438789" y="1731407"/>
                  </a:lnTo>
                  <a:lnTo>
                    <a:pt x="1193978" y="1731407"/>
                  </a:lnTo>
                  <a:lnTo>
                    <a:pt x="1193978" y="2514476"/>
                  </a:lnTo>
                  <a:cubicBezTo>
                    <a:pt x="1193978" y="2665276"/>
                    <a:pt x="1071296" y="2787968"/>
                    <a:pt x="920487" y="2787968"/>
                  </a:cubicBezTo>
                  <a:lnTo>
                    <a:pt x="702316" y="2787968"/>
                  </a:lnTo>
                  <a:cubicBezTo>
                    <a:pt x="551517" y="2787968"/>
                    <a:pt x="428825" y="2665276"/>
                    <a:pt x="428825" y="2514476"/>
                  </a:cubicBezTo>
                  <a:lnTo>
                    <a:pt x="428825" y="2324253"/>
                  </a:lnTo>
                  <a:lnTo>
                    <a:pt x="199911" y="2324253"/>
                  </a:lnTo>
                  <a:cubicBezTo>
                    <a:pt x="89678" y="2324253"/>
                    <a:pt x="0" y="2234575"/>
                    <a:pt x="0" y="2124342"/>
                  </a:cubicBezTo>
                  <a:lnTo>
                    <a:pt x="0" y="663626"/>
                  </a:lnTo>
                  <a:cubicBezTo>
                    <a:pt x="0" y="553403"/>
                    <a:pt x="89678" y="463725"/>
                    <a:pt x="199911" y="463725"/>
                  </a:cubicBezTo>
                  <a:lnTo>
                    <a:pt x="428825" y="463725"/>
                  </a:lnTo>
                  <a:lnTo>
                    <a:pt x="428825" y="273501"/>
                  </a:lnTo>
                  <a:cubicBezTo>
                    <a:pt x="428825" y="122692"/>
                    <a:pt x="551507" y="0"/>
                    <a:pt x="702316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7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4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09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27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84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41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98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55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7BA45F5-64F7-4923-BD87-5E3AFE9C6D0F}"/>
                </a:ext>
              </a:extLst>
            </p:cNvPr>
            <p:cNvSpPr/>
            <p:nvPr/>
          </p:nvSpPr>
          <p:spPr>
            <a:xfrm>
              <a:off x="10712249" y="1081446"/>
              <a:ext cx="379570" cy="379204"/>
            </a:xfrm>
            <a:custGeom>
              <a:avLst/>
              <a:gdLst>
                <a:gd name="connsiteX0" fmla="*/ 2536734 w 4876801"/>
                <a:gd name="connsiteY0" fmla="*/ 3074007 h 4872101"/>
                <a:gd name="connsiteX1" fmla="*/ 2519900 w 4876801"/>
                <a:gd name="connsiteY1" fmla="*/ 3081325 h 4872101"/>
                <a:gd name="connsiteX2" fmla="*/ 2010742 w 4876801"/>
                <a:gd name="connsiteY2" fmla="*/ 3593236 h 4872101"/>
                <a:gd name="connsiteX3" fmla="*/ 1624041 w 4876801"/>
                <a:gd name="connsiteY3" fmla="*/ 3669639 h 4872101"/>
                <a:gd name="connsiteX4" fmla="*/ 1360254 w 4876801"/>
                <a:gd name="connsiteY4" fmla="*/ 3933436 h 4872101"/>
                <a:gd name="connsiteX5" fmla="*/ 2738476 w 4876801"/>
                <a:gd name="connsiteY5" fmla="*/ 3301221 h 4872101"/>
                <a:gd name="connsiteX6" fmla="*/ 2738523 w 4876801"/>
                <a:gd name="connsiteY6" fmla="*/ 3268336 h 4872101"/>
                <a:gd name="connsiteX7" fmla="*/ 2553138 w 4876801"/>
                <a:gd name="connsiteY7" fmla="*/ 3081325 h 4872101"/>
                <a:gd name="connsiteX8" fmla="*/ 2536734 w 4876801"/>
                <a:gd name="connsiteY8" fmla="*/ 3074007 h 4872101"/>
                <a:gd name="connsiteX9" fmla="*/ 1581946 w 4876801"/>
                <a:gd name="connsiteY9" fmla="*/ 2111159 h 4872101"/>
                <a:gd name="connsiteX10" fmla="*/ 1565328 w 4876801"/>
                <a:gd name="connsiteY10" fmla="*/ 2118492 h 4872101"/>
                <a:gd name="connsiteX11" fmla="*/ 991969 w 4876801"/>
                <a:gd name="connsiteY11" fmla="*/ 2695274 h 4872101"/>
                <a:gd name="connsiteX12" fmla="*/ 940409 w 4876801"/>
                <a:gd name="connsiteY12" fmla="*/ 3510598 h 4872101"/>
                <a:gd name="connsiteX13" fmla="*/ 1201853 w 4876801"/>
                <a:gd name="connsiteY13" fmla="*/ 3249154 h 4872101"/>
                <a:gd name="connsiteX14" fmla="*/ 1273695 w 4876801"/>
                <a:gd name="connsiteY14" fmla="*/ 2851532 h 4872101"/>
                <a:gd name="connsiteX15" fmla="*/ 1784019 w 4876801"/>
                <a:gd name="connsiteY15" fmla="*/ 2338550 h 4872101"/>
                <a:gd name="connsiteX16" fmla="*/ 1783981 w 4876801"/>
                <a:gd name="connsiteY16" fmla="*/ 2305531 h 4872101"/>
                <a:gd name="connsiteX17" fmla="*/ 1598557 w 4876801"/>
                <a:gd name="connsiteY17" fmla="*/ 2118492 h 4872101"/>
                <a:gd name="connsiteX18" fmla="*/ 1581946 w 4876801"/>
                <a:gd name="connsiteY18" fmla="*/ 2111159 h 4872101"/>
                <a:gd name="connsiteX19" fmla="*/ 1583614 w 4876801"/>
                <a:gd name="connsiteY19" fmla="*/ 1968022 h 4872101"/>
                <a:gd name="connsiteX20" fmla="*/ 1885217 w 4876801"/>
                <a:gd name="connsiteY20" fmla="*/ 2205222 h 4872101"/>
                <a:gd name="connsiteX21" fmla="*/ 1885045 w 4876801"/>
                <a:gd name="connsiteY21" fmla="*/ 2439041 h 4872101"/>
                <a:gd name="connsiteX22" fmla="*/ 1374836 w 4876801"/>
                <a:gd name="connsiteY22" fmla="*/ 2951908 h 4872101"/>
                <a:gd name="connsiteX23" fmla="*/ 1315521 w 4876801"/>
                <a:gd name="connsiteY23" fmla="*/ 3135467 h 4872101"/>
                <a:gd name="connsiteX24" fmla="*/ 1752301 w 4876801"/>
                <a:gd name="connsiteY24" fmla="*/ 3044797 h 4872101"/>
                <a:gd name="connsiteX25" fmla="*/ 1739650 w 4876801"/>
                <a:gd name="connsiteY25" fmla="*/ 3554030 h 4872101"/>
                <a:gd name="connsiteX26" fmla="*/ 1909659 w 4876801"/>
                <a:gd name="connsiteY26" fmla="*/ 3492764 h 4872101"/>
                <a:gd name="connsiteX27" fmla="*/ 2418873 w 4876801"/>
                <a:gd name="connsiteY27" fmla="*/ 2980805 h 4872101"/>
                <a:gd name="connsiteX28" fmla="*/ 2654327 w 4876801"/>
                <a:gd name="connsiteY28" fmla="*/ 2980958 h 4872101"/>
                <a:gd name="connsiteX29" fmla="*/ 2839540 w 4876801"/>
                <a:gd name="connsiteY29" fmla="*/ 3401683 h 4872101"/>
                <a:gd name="connsiteX30" fmla="*/ 1258730 w 4876801"/>
                <a:gd name="connsiteY30" fmla="*/ 4034969 h 4872101"/>
                <a:gd name="connsiteX31" fmla="*/ 322299 w 4876801"/>
                <a:gd name="connsiteY31" fmla="*/ 4870030 h 4872101"/>
                <a:gd name="connsiteX32" fmla="*/ 73993 w 4876801"/>
                <a:gd name="connsiteY32" fmla="*/ 4723114 h 4872101"/>
                <a:gd name="connsiteX33" fmla="*/ 237060 w 4876801"/>
                <a:gd name="connsiteY33" fmla="*/ 4213957 h 4872101"/>
                <a:gd name="connsiteX34" fmla="*/ 337828 w 4876801"/>
                <a:gd name="connsiteY34" fmla="*/ 4314725 h 4872101"/>
                <a:gd name="connsiteX35" fmla="*/ 174771 w 4876801"/>
                <a:gd name="connsiteY35" fmla="*/ 4622317 h 4872101"/>
                <a:gd name="connsiteX36" fmla="*/ 394561 w 4876801"/>
                <a:gd name="connsiteY36" fmla="*/ 4697583 h 4872101"/>
                <a:gd name="connsiteX37" fmla="*/ 1726750 w 4876801"/>
                <a:gd name="connsiteY37" fmla="*/ 3365365 h 4872101"/>
                <a:gd name="connsiteX38" fmla="*/ 1651504 w 4876801"/>
                <a:gd name="connsiteY38" fmla="*/ 3145575 h 4872101"/>
                <a:gd name="connsiteX39" fmla="*/ 1506969 w 4876801"/>
                <a:gd name="connsiteY39" fmla="*/ 3145565 h 4872101"/>
                <a:gd name="connsiteX40" fmla="*/ 579688 w 4876801"/>
                <a:gd name="connsiteY40" fmla="*/ 4072845 h 4872101"/>
                <a:gd name="connsiteX41" fmla="*/ 478901 w 4876801"/>
                <a:gd name="connsiteY41" fmla="*/ 3972068 h 4872101"/>
                <a:gd name="connsiteX42" fmla="*/ 838809 w 4876801"/>
                <a:gd name="connsiteY42" fmla="*/ 3612160 h 4872101"/>
                <a:gd name="connsiteX43" fmla="*/ 1464264 w 4876801"/>
                <a:gd name="connsiteY43" fmla="*/ 2017991 h 4872101"/>
                <a:gd name="connsiteX44" fmla="*/ 1583614 w 4876801"/>
                <a:gd name="connsiteY44" fmla="*/ 1968022 h 4872101"/>
                <a:gd name="connsiteX45" fmla="*/ 930857 w 4876801"/>
                <a:gd name="connsiteY45" fmla="*/ 1593438 h 4872101"/>
                <a:gd name="connsiteX46" fmla="*/ 961255 w 4876801"/>
                <a:gd name="connsiteY46" fmla="*/ 1598758 h 4872101"/>
                <a:gd name="connsiteX47" fmla="*/ 1169447 w 4876801"/>
                <a:gd name="connsiteY47" fmla="*/ 1677513 h 4872101"/>
                <a:gd name="connsiteX48" fmla="*/ 1210881 w 4876801"/>
                <a:gd name="connsiteY48" fmla="*/ 1769369 h 4872101"/>
                <a:gd name="connsiteX49" fmla="*/ 1119025 w 4876801"/>
                <a:gd name="connsiteY49" fmla="*/ 1810803 h 4872101"/>
                <a:gd name="connsiteX50" fmla="*/ 910833 w 4876801"/>
                <a:gd name="connsiteY50" fmla="*/ 1732048 h 4872101"/>
                <a:gd name="connsiteX51" fmla="*/ 930857 w 4876801"/>
                <a:gd name="connsiteY51" fmla="*/ 1593438 h 4872101"/>
                <a:gd name="connsiteX52" fmla="*/ 1274606 w 4876801"/>
                <a:gd name="connsiteY52" fmla="*/ 1111939 h 4872101"/>
                <a:gd name="connsiteX53" fmla="*/ 1324740 w 4876801"/>
                <a:gd name="connsiteY53" fmla="*/ 1133407 h 4872101"/>
                <a:gd name="connsiteX54" fmla="*/ 1486640 w 4876801"/>
                <a:gd name="connsiteY54" fmla="*/ 1299208 h 4872101"/>
                <a:gd name="connsiteX55" fmla="*/ 1384676 w 4876801"/>
                <a:gd name="connsiteY55" fmla="*/ 1398790 h 4872101"/>
                <a:gd name="connsiteX56" fmla="*/ 1222767 w 4876801"/>
                <a:gd name="connsiteY56" fmla="*/ 1232989 h 4872101"/>
                <a:gd name="connsiteX57" fmla="*/ 1223962 w 4876801"/>
                <a:gd name="connsiteY57" fmla="*/ 1132211 h 4872101"/>
                <a:gd name="connsiteX58" fmla="*/ 1274606 w 4876801"/>
                <a:gd name="connsiteY58" fmla="*/ 1111939 h 4872101"/>
                <a:gd name="connsiteX59" fmla="*/ 1797651 w 4876801"/>
                <a:gd name="connsiteY59" fmla="*/ 815851 h 4872101"/>
                <a:gd name="connsiteX60" fmla="*/ 1856463 w 4876801"/>
                <a:gd name="connsiteY60" fmla="*/ 868252 h 4872101"/>
                <a:gd name="connsiteX61" fmla="*/ 1914095 w 4876801"/>
                <a:gd name="connsiteY61" fmla="*/ 1086915 h 4872101"/>
                <a:gd name="connsiteX62" fmla="*/ 1776292 w 4876801"/>
                <a:gd name="connsiteY62" fmla="*/ 1123232 h 4872101"/>
                <a:gd name="connsiteX63" fmla="*/ 1718660 w 4876801"/>
                <a:gd name="connsiteY63" fmla="*/ 904561 h 4872101"/>
                <a:gd name="connsiteX64" fmla="*/ 1769407 w 4876801"/>
                <a:gd name="connsiteY64" fmla="*/ 817505 h 4872101"/>
                <a:gd name="connsiteX65" fmla="*/ 1797651 w 4876801"/>
                <a:gd name="connsiteY65" fmla="*/ 815851 h 4872101"/>
                <a:gd name="connsiteX66" fmla="*/ 3097874 w 4876801"/>
                <a:gd name="connsiteY66" fmla="*/ 811442 h 4872101"/>
                <a:gd name="connsiteX67" fmla="*/ 2698017 w 4876801"/>
                <a:gd name="connsiteY67" fmla="*/ 989216 h 4872101"/>
                <a:gd name="connsiteX68" fmla="*/ 2121254 w 4876801"/>
                <a:gd name="connsiteY68" fmla="*/ 1562555 h 4872101"/>
                <a:gd name="connsiteX69" fmla="*/ 2121302 w 4876801"/>
                <a:gd name="connsiteY69" fmla="*/ 1595775 h 4872101"/>
                <a:gd name="connsiteX70" fmla="*/ 2308361 w 4876801"/>
                <a:gd name="connsiteY70" fmla="*/ 1781227 h 4872101"/>
                <a:gd name="connsiteX71" fmla="*/ 2341332 w 4876801"/>
                <a:gd name="connsiteY71" fmla="*/ 1781218 h 4872101"/>
                <a:gd name="connsiteX72" fmla="*/ 2854199 w 4876801"/>
                <a:gd name="connsiteY72" fmla="*/ 1271009 h 4872101"/>
                <a:gd name="connsiteX73" fmla="*/ 3251936 w 4876801"/>
                <a:gd name="connsiteY73" fmla="*/ 1199052 h 4872101"/>
                <a:gd name="connsiteX74" fmla="*/ 3513380 w 4876801"/>
                <a:gd name="connsiteY74" fmla="*/ 937608 h 4872101"/>
                <a:gd name="connsiteX75" fmla="*/ 3097874 w 4876801"/>
                <a:gd name="connsiteY75" fmla="*/ 811442 h 4872101"/>
                <a:gd name="connsiteX76" fmla="*/ 4552835 w 4876801"/>
                <a:gd name="connsiteY76" fmla="*/ 142247 h 4872101"/>
                <a:gd name="connsiteX77" fmla="*/ 4480564 w 4876801"/>
                <a:gd name="connsiteY77" fmla="*/ 171988 h 4872101"/>
                <a:gd name="connsiteX78" fmla="*/ 3148356 w 4876801"/>
                <a:gd name="connsiteY78" fmla="*/ 1504206 h 4872101"/>
                <a:gd name="connsiteX79" fmla="*/ 3148347 w 4876801"/>
                <a:gd name="connsiteY79" fmla="*/ 1648741 h 4872101"/>
                <a:gd name="connsiteX80" fmla="*/ 3295875 w 4876801"/>
                <a:gd name="connsiteY80" fmla="*/ 1753936 h 4872101"/>
                <a:gd name="connsiteX81" fmla="*/ 3368147 w 4876801"/>
                <a:gd name="connsiteY81" fmla="*/ 1723997 h 4872101"/>
                <a:gd name="connsiteX82" fmla="*/ 4700365 w 4876801"/>
                <a:gd name="connsiteY82" fmla="*/ 391779 h 4872101"/>
                <a:gd name="connsiteX83" fmla="*/ 4625099 w 4876801"/>
                <a:gd name="connsiteY83" fmla="*/ 171988 h 4872101"/>
                <a:gd name="connsiteX84" fmla="*/ 4552835 w 4876801"/>
                <a:gd name="connsiteY84" fmla="*/ 142247 h 4872101"/>
                <a:gd name="connsiteX85" fmla="*/ 4552837 w 4876801"/>
                <a:gd name="connsiteY85" fmla="*/ 0 h 4872101"/>
                <a:gd name="connsiteX86" fmla="*/ 4725886 w 4876801"/>
                <a:gd name="connsiteY86" fmla="*/ 71201 h 4872101"/>
                <a:gd name="connsiteX87" fmla="*/ 4872831 w 4876801"/>
                <a:gd name="connsiteY87" fmla="*/ 319507 h 4872101"/>
                <a:gd name="connsiteX88" fmla="*/ 3672431 w 4876801"/>
                <a:gd name="connsiteY88" fmla="*/ 1621278 h 4872101"/>
                <a:gd name="connsiteX89" fmla="*/ 3595989 w 4876801"/>
                <a:gd name="connsiteY89" fmla="*/ 2008018 h 4872101"/>
                <a:gd name="connsiteX90" fmla="*/ 3084107 w 4876801"/>
                <a:gd name="connsiteY90" fmla="*/ 2517137 h 4872101"/>
                <a:gd name="connsiteX91" fmla="*/ 3084145 w 4876801"/>
                <a:gd name="connsiteY91" fmla="*/ 2550394 h 4872101"/>
                <a:gd name="connsiteX92" fmla="*/ 3271108 w 4876801"/>
                <a:gd name="connsiteY92" fmla="*/ 2735732 h 4872101"/>
                <a:gd name="connsiteX93" fmla="*/ 3303993 w 4876801"/>
                <a:gd name="connsiteY93" fmla="*/ 2735722 h 4872101"/>
                <a:gd name="connsiteX94" fmla="*/ 4043000 w 4876801"/>
                <a:gd name="connsiteY94" fmla="*/ 1574470 h 4872101"/>
                <a:gd name="connsiteX95" fmla="*/ 4093939 w 4876801"/>
                <a:gd name="connsiteY95" fmla="*/ 1487510 h 4872101"/>
                <a:gd name="connsiteX96" fmla="*/ 4180899 w 4876801"/>
                <a:gd name="connsiteY96" fmla="*/ 1538449 h 4872101"/>
                <a:gd name="connsiteX97" fmla="*/ 3982165 w 4876801"/>
                <a:gd name="connsiteY97" fmla="*/ 2262510 h 4872101"/>
                <a:gd name="connsiteX98" fmla="*/ 3404474 w 4876801"/>
                <a:gd name="connsiteY98" fmla="*/ 2836777 h 4872101"/>
                <a:gd name="connsiteX99" fmla="*/ 3170751 w 4876801"/>
                <a:gd name="connsiteY99" fmla="*/ 2836921 h 4872101"/>
                <a:gd name="connsiteX100" fmla="*/ 2983588 w 4876801"/>
                <a:gd name="connsiteY100" fmla="*/ 2416101 h 4872101"/>
                <a:gd name="connsiteX101" fmla="*/ 3495517 w 4876801"/>
                <a:gd name="connsiteY101" fmla="*/ 1906924 h 4872101"/>
                <a:gd name="connsiteX102" fmla="*/ 3556812 w 4876801"/>
                <a:gd name="connsiteY102" fmla="*/ 1736887 h 4872101"/>
                <a:gd name="connsiteX103" fmla="*/ 3047579 w 4876801"/>
                <a:gd name="connsiteY103" fmla="*/ 1749528 h 4872101"/>
                <a:gd name="connsiteX104" fmla="*/ 3138258 w 4876801"/>
                <a:gd name="connsiteY104" fmla="*/ 1312749 h 4872101"/>
                <a:gd name="connsiteX105" fmla="*/ 2954585 w 4876801"/>
                <a:gd name="connsiteY105" fmla="*/ 1372169 h 4872101"/>
                <a:gd name="connsiteX106" fmla="*/ 2441832 w 4876801"/>
                <a:gd name="connsiteY106" fmla="*/ 1882273 h 4872101"/>
                <a:gd name="connsiteX107" fmla="*/ 2208062 w 4876801"/>
                <a:gd name="connsiteY107" fmla="*/ 1882493 h 4872101"/>
                <a:gd name="connsiteX108" fmla="*/ 2020754 w 4876801"/>
                <a:gd name="connsiteY108" fmla="*/ 1461529 h 4872101"/>
                <a:gd name="connsiteX109" fmla="*/ 3614961 w 4876801"/>
                <a:gd name="connsiteY109" fmla="*/ 836037 h 4872101"/>
                <a:gd name="connsiteX110" fmla="*/ 4379787 w 4876801"/>
                <a:gd name="connsiteY110" fmla="*/ 71201 h 4872101"/>
                <a:gd name="connsiteX111" fmla="*/ 4552837 w 4876801"/>
                <a:gd name="connsiteY111" fmla="*/ 0 h 487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76801" h="4872101">
                  <a:moveTo>
                    <a:pt x="2536734" y="3074007"/>
                  </a:moveTo>
                  <a:cubicBezTo>
                    <a:pt x="2531570" y="3073962"/>
                    <a:pt x="2526335" y="3076358"/>
                    <a:pt x="2519900" y="3081325"/>
                  </a:cubicBezTo>
                  <a:lnTo>
                    <a:pt x="2010742" y="3593236"/>
                  </a:lnTo>
                  <a:cubicBezTo>
                    <a:pt x="1908855" y="3695850"/>
                    <a:pt x="1753936" y="3724231"/>
                    <a:pt x="1624041" y="3669639"/>
                  </a:cubicBezTo>
                  <a:lnTo>
                    <a:pt x="1360254" y="3933436"/>
                  </a:lnTo>
                  <a:cubicBezTo>
                    <a:pt x="1957862" y="4357784"/>
                    <a:pt x="2351047" y="3642253"/>
                    <a:pt x="2738476" y="3301221"/>
                  </a:cubicBezTo>
                  <a:cubicBezTo>
                    <a:pt x="2747503" y="3292146"/>
                    <a:pt x="2747512" y="3277401"/>
                    <a:pt x="2738523" y="3268336"/>
                  </a:cubicBezTo>
                  <a:lnTo>
                    <a:pt x="2553138" y="3081325"/>
                  </a:lnTo>
                  <a:cubicBezTo>
                    <a:pt x="2546989" y="3076535"/>
                    <a:pt x="2541897" y="3074051"/>
                    <a:pt x="2536734" y="3074007"/>
                  </a:cubicBezTo>
                  <a:close/>
                  <a:moveTo>
                    <a:pt x="1581946" y="2111159"/>
                  </a:moveTo>
                  <a:cubicBezTo>
                    <a:pt x="1576915" y="2111157"/>
                    <a:pt x="1571883" y="2113601"/>
                    <a:pt x="1565328" y="2118492"/>
                  </a:cubicBezTo>
                  <a:lnTo>
                    <a:pt x="991969" y="2695274"/>
                  </a:lnTo>
                  <a:cubicBezTo>
                    <a:pt x="772341" y="2916623"/>
                    <a:pt x="754842" y="3268336"/>
                    <a:pt x="940409" y="3510598"/>
                  </a:cubicBezTo>
                  <a:lnTo>
                    <a:pt x="1201853" y="3249154"/>
                  </a:lnTo>
                  <a:cubicBezTo>
                    <a:pt x="1142376" y="3116734"/>
                    <a:pt x="1168835" y="2957425"/>
                    <a:pt x="1273695" y="2851532"/>
                  </a:cubicBezTo>
                  <a:lnTo>
                    <a:pt x="1784019" y="2338550"/>
                  </a:lnTo>
                  <a:cubicBezTo>
                    <a:pt x="1793036" y="2329475"/>
                    <a:pt x="1793027" y="2314673"/>
                    <a:pt x="1783981" y="2305531"/>
                  </a:cubicBezTo>
                  <a:lnTo>
                    <a:pt x="1598557" y="2118492"/>
                  </a:lnTo>
                  <a:cubicBezTo>
                    <a:pt x="1592007" y="2113606"/>
                    <a:pt x="1586977" y="2111160"/>
                    <a:pt x="1581946" y="2111159"/>
                  </a:cubicBezTo>
                  <a:close/>
                  <a:moveTo>
                    <a:pt x="1583614" y="1968022"/>
                  </a:moveTo>
                  <a:cubicBezTo>
                    <a:pt x="1699618" y="1976362"/>
                    <a:pt x="1804227" y="2133584"/>
                    <a:pt x="1885217" y="2205222"/>
                  </a:cubicBezTo>
                  <a:cubicBezTo>
                    <a:pt x="1949151" y="2269816"/>
                    <a:pt x="1949056" y="2374696"/>
                    <a:pt x="1885045" y="2439041"/>
                  </a:cubicBezTo>
                  <a:lnTo>
                    <a:pt x="1374836" y="2951908"/>
                  </a:lnTo>
                  <a:cubicBezTo>
                    <a:pt x="1325992" y="3001240"/>
                    <a:pt x="1305509" y="3069975"/>
                    <a:pt x="1315521" y="3135467"/>
                  </a:cubicBezTo>
                  <a:cubicBezTo>
                    <a:pt x="1435347" y="2994040"/>
                    <a:pt x="1590123" y="2898254"/>
                    <a:pt x="1752301" y="3044797"/>
                  </a:cubicBezTo>
                  <a:cubicBezTo>
                    <a:pt x="1961563" y="3225621"/>
                    <a:pt x="1942534" y="3379231"/>
                    <a:pt x="1739650" y="3554030"/>
                  </a:cubicBezTo>
                  <a:cubicBezTo>
                    <a:pt x="1800820" y="3560389"/>
                    <a:pt x="1863339" y="3539419"/>
                    <a:pt x="1909659" y="3492764"/>
                  </a:cubicBezTo>
                  <a:lnTo>
                    <a:pt x="2418873" y="2980805"/>
                  </a:lnTo>
                  <a:cubicBezTo>
                    <a:pt x="2480790" y="2915954"/>
                    <a:pt x="2592506" y="2916021"/>
                    <a:pt x="2654327" y="2980958"/>
                  </a:cubicBezTo>
                  <a:cubicBezTo>
                    <a:pt x="2747876" y="3087923"/>
                    <a:pt x="2993284" y="3242116"/>
                    <a:pt x="2839540" y="3401683"/>
                  </a:cubicBezTo>
                  <a:cubicBezTo>
                    <a:pt x="2387929" y="3828126"/>
                    <a:pt x="1955635" y="4539613"/>
                    <a:pt x="1258730" y="4034969"/>
                  </a:cubicBezTo>
                  <a:cubicBezTo>
                    <a:pt x="1149595" y="4107490"/>
                    <a:pt x="472810" y="4918301"/>
                    <a:pt x="322299" y="4870030"/>
                  </a:cubicBezTo>
                  <a:cubicBezTo>
                    <a:pt x="218423" y="4876752"/>
                    <a:pt x="139476" y="4791762"/>
                    <a:pt x="73993" y="4723114"/>
                  </a:cubicBezTo>
                  <a:cubicBezTo>
                    <a:pt x="-110895" y="4516720"/>
                    <a:pt x="91473" y="4354160"/>
                    <a:pt x="237060" y="4213957"/>
                  </a:cubicBezTo>
                  <a:cubicBezTo>
                    <a:pt x="301357" y="4147642"/>
                    <a:pt x="404334" y="4250284"/>
                    <a:pt x="337828" y="4314725"/>
                  </a:cubicBezTo>
                  <a:cubicBezTo>
                    <a:pt x="283571" y="4385716"/>
                    <a:pt x="64928" y="4516500"/>
                    <a:pt x="174771" y="4622317"/>
                  </a:cubicBezTo>
                  <a:cubicBezTo>
                    <a:pt x="229066" y="4681078"/>
                    <a:pt x="314180" y="4778299"/>
                    <a:pt x="394561" y="4697583"/>
                  </a:cubicBezTo>
                  <a:lnTo>
                    <a:pt x="1726750" y="3365365"/>
                  </a:lnTo>
                  <a:cubicBezTo>
                    <a:pt x="1807475" y="3285041"/>
                    <a:pt x="1710293" y="3199879"/>
                    <a:pt x="1651504" y="3145575"/>
                  </a:cubicBezTo>
                  <a:cubicBezTo>
                    <a:pt x="1613474" y="3105900"/>
                    <a:pt x="1545008" y="3105910"/>
                    <a:pt x="1506969" y="3145565"/>
                  </a:cubicBezTo>
                  <a:cubicBezTo>
                    <a:pt x="1506969" y="3145565"/>
                    <a:pt x="579688" y="4072845"/>
                    <a:pt x="579688" y="4072845"/>
                  </a:cubicBezTo>
                  <a:cubicBezTo>
                    <a:pt x="515238" y="4139093"/>
                    <a:pt x="412596" y="4036614"/>
                    <a:pt x="478901" y="3972068"/>
                  </a:cubicBezTo>
                  <a:lnTo>
                    <a:pt x="838809" y="3612160"/>
                  </a:lnTo>
                  <a:cubicBezTo>
                    <a:pt x="334481" y="2908858"/>
                    <a:pt x="1033958" y="2477501"/>
                    <a:pt x="1464264" y="2017991"/>
                  </a:cubicBezTo>
                  <a:cubicBezTo>
                    <a:pt x="1505011" y="1979003"/>
                    <a:pt x="1544946" y="1965241"/>
                    <a:pt x="1583614" y="1968022"/>
                  </a:cubicBezTo>
                  <a:close/>
                  <a:moveTo>
                    <a:pt x="930857" y="1593438"/>
                  </a:moveTo>
                  <a:cubicBezTo>
                    <a:pt x="940317" y="1592915"/>
                    <a:pt x="950518" y="1594510"/>
                    <a:pt x="961255" y="1598758"/>
                  </a:cubicBezTo>
                  <a:lnTo>
                    <a:pt x="1169447" y="1677513"/>
                  </a:lnTo>
                  <a:cubicBezTo>
                    <a:pt x="1206253" y="1691436"/>
                    <a:pt x="1224803" y="1732564"/>
                    <a:pt x="1210881" y="1769369"/>
                  </a:cubicBezTo>
                  <a:cubicBezTo>
                    <a:pt x="1196996" y="1806548"/>
                    <a:pt x="1154864" y="1824649"/>
                    <a:pt x="1119025" y="1810803"/>
                  </a:cubicBezTo>
                  <a:lnTo>
                    <a:pt x="910833" y="1732048"/>
                  </a:lnTo>
                  <a:cubicBezTo>
                    <a:pt x="834693" y="1704529"/>
                    <a:pt x="864637" y="1597098"/>
                    <a:pt x="930857" y="1593438"/>
                  </a:cubicBezTo>
                  <a:close/>
                  <a:moveTo>
                    <a:pt x="1274606" y="1111939"/>
                  </a:moveTo>
                  <a:cubicBezTo>
                    <a:pt x="1292842" y="1112157"/>
                    <a:pt x="1310994" y="1119331"/>
                    <a:pt x="1324740" y="1133407"/>
                  </a:cubicBezTo>
                  <a:cubicBezTo>
                    <a:pt x="1324740" y="1133407"/>
                    <a:pt x="1486649" y="1299208"/>
                    <a:pt x="1486640" y="1299208"/>
                  </a:cubicBezTo>
                  <a:cubicBezTo>
                    <a:pt x="1552238" y="1364443"/>
                    <a:pt x="1448285" y="1465832"/>
                    <a:pt x="1384676" y="1398790"/>
                  </a:cubicBezTo>
                  <a:lnTo>
                    <a:pt x="1222767" y="1232989"/>
                  </a:lnTo>
                  <a:cubicBezTo>
                    <a:pt x="1195275" y="1204828"/>
                    <a:pt x="1195810" y="1159713"/>
                    <a:pt x="1223962" y="1132211"/>
                  </a:cubicBezTo>
                  <a:cubicBezTo>
                    <a:pt x="1238048" y="1118461"/>
                    <a:pt x="1256369" y="1111722"/>
                    <a:pt x="1274606" y="1111939"/>
                  </a:cubicBezTo>
                  <a:close/>
                  <a:moveTo>
                    <a:pt x="1797651" y="815851"/>
                  </a:moveTo>
                  <a:cubicBezTo>
                    <a:pt x="1825135" y="819793"/>
                    <a:pt x="1848940" y="839709"/>
                    <a:pt x="1856463" y="868252"/>
                  </a:cubicBezTo>
                  <a:lnTo>
                    <a:pt x="1914095" y="1086915"/>
                  </a:lnTo>
                  <a:cubicBezTo>
                    <a:pt x="1938881" y="1175682"/>
                    <a:pt x="1799051" y="1213348"/>
                    <a:pt x="1776292" y="1123232"/>
                  </a:cubicBezTo>
                  <a:lnTo>
                    <a:pt x="1718660" y="904561"/>
                  </a:lnTo>
                  <a:cubicBezTo>
                    <a:pt x="1708629" y="866513"/>
                    <a:pt x="1731349" y="827536"/>
                    <a:pt x="1769407" y="817505"/>
                  </a:cubicBezTo>
                  <a:cubicBezTo>
                    <a:pt x="1778919" y="814997"/>
                    <a:pt x="1788489" y="814537"/>
                    <a:pt x="1797651" y="815851"/>
                  </a:cubicBezTo>
                  <a:close/>
                  <a:moveTo>
                    <a:pt x="3097874" y="811442"/>
                  </a:moveTo>
                  <a:cubicBezTo>
                    <a:pt x="2951989" y="820080"/>
                    <a:pt x="2808711" y="879373"/>
                    <a:pt x="2698017" y="989216"/>
                  </a:cubicBezTo>
                  <a:lnTo>
                    <a:pt x="2121254" y="1562555"/>
                  </a:lnTo>
                  <a:cubicBezTo>
                    <a:pt x="2111501" y="1575656"/>
                    <a:pt x="2111510" y="1582684"/>
                    <a:pt x="2121302" y="1595775"/>
                  </a:cubicBezTo>
                  <a:lnTo>
                    <a:pt x="2308361" y="1781227"/>
                  </a:lnTo>
                  <a:cubicBezTo>
                    <a:pt x="2317445" y="1790226"/>
                    <a:pt x="2332257" y="1790235"/>
                    <a:pt x="2341332" y="1781218"/>
                  </a:cubicBezTo>
                  <a:lnTo>
                    <a:pt x="2854199" y="1271009"/>
                  </a:lnTo>
                  <a:cubicBezTo>
                    <a:pt x="2960188" y="1166043"/>
                    <a:pt x="3119516" y="1139565"/>
                    <a:pt x="3251936" y="1199052"/>
                  </a:cubicBezTo>
                  <a:lnTo>
                    <a:pt x="3513380" y="937608"/>
                  </a:lnTo>
                  <a:cubicBezTo>
                    <a:pt x="3392254" y="844825"/>
                    <a:pt x="3243760" y="802805"/>
                    <a:pt x="3097874" y="811442"/>
                  </a:cubicBezTo>
                  <a:close/>
                  <a:moveTo>
                    <a:pt x="4552835" y="142247"/>
                  </a:moveTo>
                  <a:cubicBezTo>
                    <a:pt x="4526208" y="142247"/>
                    <a:pt x="4499579" y="152161"/>
                    <a:pt x="4480564" y="171988"/>
                  </a:cubicBezTo>
                  <a:cubicBezTo>
                    <a:pt x="4480564" y="171988"/>
                    <a:pt x="3148356" y="1504206"/>
                    <a:pt x="3148356" y="1504206"/>
                  </a:cubicBezTo>
                  <a:cubicBezTo>
                    <a:pt x="3108673" y="1542255"/>
                    <a:pt x="3108720" y="1610683"/>
                    <a:pt x="3148347" y="1648741"/>
                  </a:cubicBezTo>
                  <a:cubicBezTo>
                    <a:pt x="3185755" y="1680670"/>
                    <a:pt x="3238462" y="1760420"/>
                    <a:pt x="3295875" y="1753936"/>
                  </a:cubicBezTo>
                  <a:cubicBezTo>
                    <a:pt x="3323175" y="1753936"/>
                    <a:pt x="3348850" y="1743303"/>
                    <a:pt x="3368147" y="1723997"/>
                  </a:cubicBezTo>
                  <a:lnTo>
                    <a:pt x="4700365" y="391779"/>
                  </a:lnTo>
                  <a:cubicBezTo>
                    <a:pt x="4781071" y="311446"/>
                    <a:pt x="4683898" y="226284"/>
                    <a:pt x="4625099" y="171988"/>
                  </a:cubicBezTo>
                  <a:cubicBezTo>
                    <a:pt x="4606089" y="152161"/>
                    <a:pt x="4579463" y="142247"/>
                    <a:pt x="4552835" y="142247"/>
                  </a:cubicBezTo>
                  <a:close/>
                  <a:moveTo>
                    <a:pt x="4552837" y="0"/>
                  </a:moveTo>
                  <a:cubicBezTo>
                    <a:pt x="4616586" y="0"/>
                    <a:pt x="4680336" y="23734"/>
                    <a:pt x="4725886" y="71201"/>
                  </a:cubicBezTo>
                  <a:cubicBezTo>
                    <a:pt x="4794974" y="136225"/>
                    <a:pt x="4879267" y="215985"/>
                    <a:pt x="4872831" y="319507"/>
                  </a:cubicBezTo>
                  <a:cubicBezTo>
                    <a:pt x="4955163" y="440815"/>
                    <a:pt x="3730512" y="1523818"/>
                    <a:pt x="3672431" y="1621278"/>
                  </a:cubicBezTo>
                  <a:cubicBezTo>
                    <a:pt x="3727013" y="1751163"/>
                    <a:pt x="3698631" y="1906083"/>
                    <a:pt x="3595989" y="2008018"/>
                  </a:cubicBezTo>
                  <a:lnTo>
                    <a:pt x="3084107" y="2517137"/>
                  </a:lnTo>
                  <a:cubicBezTo>
                    <a:pt x="3074172" y="2530036"/>
                    <a:pt x="3074535" y="2538078"/>
                    <a:pt x="3084145" y="2550394"/>
                  </a:cubicBezTo>
                  <a:lnTo>
                    <a:pt x="3271108" y="2735732"/>
                  </a:lnTo>
                  <a:cubicBezTo>
                    <a:pt x="3280183" y="2744730"/>
                    <a:pt x="3294928" y="2744730"/>
                    <a:pt x="3303993" y="2735722"/>
                  </a:cubicBezTo>
                  <a:cubicBezTo>
                    <a:pt x="3551725" y="2448221"/>
                    <a:pt x="4205341" y="2033740"/>
                    <a:pt x="4043000" y="1574470"/>
                  </a:cubicBezTo>
                  <a:cubicBezTo>
                    <a:pt x="4033056" y="1536402"/>
                    <a:pt x="4055862" y="1497464"/>
                    <a:pt x="4093939" y="1487510"/>
                  </a:cubicBezTo>
                  <a:cubicBezTo>
                    <a:pt x="4132017" y="1477556"/>
                    <a:pt x="4170945" y="1500371"/>
                    <a:pt x="4180899" y="1538449"/>
                  </a:cubicBezTo>
                  <a:cubicBezTo>
                    <a:pt x="4248371" y="1796699"/>
                    <a:pt x="4172226" y="2074141"/>
                    <a:pt x="3982165" y="2262510"/>
                  </a:cubicBezTo>
                  <a:lnTo>
                    <a:pt x="3404474" y="2836777"/>
                  </a:lnTo>
                  <a:cubicBezTo>
                    <a:pt x="3340072" y="2900816"/>
                    <a:pt x="3235221" y="2900893"/>
                    <a:pt x="3170751" y="2836921"/>
                  </a:cubicBezTo>
                  <a:cubicBezTo>
                    <a:pt x="3075185" y="2729239"/>
                    <a:pt x="2827740" y="2578603"/>
                    <a:pt x="2983588" y="2416101"/>
                  </a:cubicBezTo>
                  <a:lnTo>
                    <a:pt x="3495517" y="1906924"/>
                  </a:lnTo>
                  <a:cubicBezTo>
                    <a:pt x="3542191" y="1860566"/>
                    <a:pt x="3563162" y="1798048"/>
                    <a:pt x="3556812" y="1736887"/>
                  </a:cubicBezTo>
                  <a:cubicBezTo>
                    <a:pt x="3382213" y="1939609"/>
                    <a:pt x="3228451" y="1958877"/>
                    <a:pt x="3047579" y="1749528"/>
                  </a:cubicBezTo>
                  <a:cubicBezTo>
                    <a:pt x="2901045" y="1587274"/>
                    <a:pt x="2996784" y="1432699"/>
                    <a:pt x="3138258" y="1312749"/>
                  </a:cubicBezTo>
                  <a:cubicBezTo>
                    <a:pt x="3072747" y="1302737"/>
                    <a:pt x="3003994" y="1323239"/>
                    <a:pt x="2954585" y="1372169"/>
                  </a:cubicBezTo>
                  <a:lnTo>
                    <a:pt x="2441832" y="1882273"/>
                  </a:lnTo>
                  <a:cubicBezTo>
                    <a:pt x="2377449" y="1946293"/>
                    <a:pt x="2272579" y="1946360"/>
                    <a:pt x="2208062" y="1882493"/>
                  </a:cubicBezTo>
                  <a:cubicBezTo>
                    <a:pt x="2112495" y="1774801"/>
                    <a:pt x="1864926" y="1624061"/>
                    <a:pt x="2020754" y="1461529"/>
                  </a:cubicBezTo>
                  <a:cubicBezTo>
                    <a:pt x="2480235" y="1031520"/>
                    <a:pt x="2911066" y="331632"/>
                    <a:pt x="3614961" y="836037"/>
                  </a:cubicBezTo>
                  <a:lnTo>
                    <a:pt x="4379787" y="71201"/>
                  </a:lnTo>
                  <a:cubicBezTo>
                    <a:pt x="4425337" y="23734"/>
                    <a:pt x="4489087" y="0"/>
                    <a:pt x="4552837" y="0"/>
                  </a:cubicBezTo>
                  <a:close/>
                </a:path>
              </a:pathLst>
            </a:custGeom>
            <a:solidFill>
              <a:schemeClr val="tx1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7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4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09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27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84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41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98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55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C4DFBE3-D148-4B39-9F5B-72361576469C}"/>
              </a:ext>
            </a:extLst>
          </p:cNvPr>
          <p:cNvSpPr txBox="1"/>
          <p:nvPr/>
        </p:nvSpPr>
        <p:spPr>
          <a:xfrm>
            <a:off x="0" y="28236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Editable Swot Analysis Template</a:t>
            </a:r>
          </a:p>
        </p:txBody>
      </p:sp>
    </p:spTree>
    <p:extLst>
      <p:ext uri="{BB962C8B-B14F-4D97-AF65-F5344CB8AC3E}">
        <p14:creationId xmlns:p14="http://schemas.microsoft.com/office/powerpoint/2010/main" val="85906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92950-CD23-7208-7993-3574EF3ED3B3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AA027F-D21D-FFDD-C7FE-C99520570D55}"/>
              </a:ext>
            </a:extLst>
          </p:cNvPr>
          <p:cNvGrpSpPr/>
          <p:nvPr/>
        </p:nvGrpSpPr>
        <p:grpSpPr>
          <a:xfrm>
            <a:off x="2117398" y="760666"/>
            <a:ext cx="2221903" cy="1584597"/>
            <a:chOff x="2819691" y="507614"/>
            <a:chExt cx="2203208" cy="16006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13A3CD-5C2F-A406-6AB1-90666EB2EAF0}"/>
                </a:ext>
              </a:extLst>
            </p:cNvPr>
            <p:cNvGrpSpPr/>
            <p:nvPr/>
          </p:nvGrpSpPr>
          <p:grpSpPr>
            <a:xfrm>
              <a:off x="2819691" y="507614"/>
              <a:ext cx="1405395" cy="877114"/>
              <a:chOff x="2751340" y="507614"/>
              <a:chExt cx="1406791" cy="87711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5AF487D-6710-E81C-D2D4-C755B2B4390D}"/>
                  </a:ext>
                </a:extLst>
              </p:cNvPr>
              <p:cNvSpPr/>
              <p:nvPr/>
            </p:nvSpPr>
            <p:spPr>
              <a:xfrm>
                <a:off x="322156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3A744-3E6D-115F-AC0D-3399B7CC16A6}"/>
                  </a:ext>
                </a:extLst>
              </p:cNvPr>
              <p:cNvSpPr txBox="1"/>
              <p:nvPr/>
            </p:nvSpPr>
            <p:spPr>
              <a:xfrm>
                <a:off x="2751340" y="1011665"/>
                <a:ext cx="1406791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1E37F2C5-A91F-0783-7CEC-A661B307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579" y="1833897"/>
              <a:ext cx="274320" cy="274320"/>
            </a:xfrm>
            <a:prstGeom prst="rect">
              <a:avLst/>
            </a:prstGeom>
            <a:solidFill>
              <a:srgbClr val="064A8A"/>
            </a:solidFill>
            <a:ln>
              <a:solidFill>
                <a:schemeClr val="bg1">
                  <a:lumMod val="50000"/>
                </a:schemeClr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ACC76F-3346-0DAD-69DF-BC6D095C28BC}"/>
              </a:ext>
            </a:extLst>
          </p:cNvPr>
          <p:cNvGrpSpPr/>
          <p:nvPr/>
        </p:nvGrpSpPr>
        <p:grpSpPr>
          <a:xfrm>
            <a:off x="3353992" y="760666"/>
            <a:ext cx="1417320" cy="871311"/>
            <a:chOff x="4063633" y="507614"/>
            <a:chExt cx="1405395" cy="8801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53466A-59AF-0AFE-469C-F55A6796A1D0}"/>
                </a:ext>
              </a:extLst>
            </p:cNvPr>
            <p:cNvGrpSpPr/>
            <p:nvPr/>
          </p:nvGrpSpPr>
          <p:grpSpPr>
            <a:xfrm>
              <a:off x="4063633" y="507614"/>
              <a:ext cx="1405395" cy="880112"/>
              <a:chOff x="2749765" y="507614"/>
              <a:chExt cx="1405395" cy="88011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9007D7F-F523-4EEE-B1AD-20DDFF7A115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C59D76-5E59-48A2-9E37-049161DE40A2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19" name="Picture 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A23564F-D077-3461-D239-C46176FB9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009FC-69B8-902F-DF71-AE83FBE4E5A2}"/>
              </a:ext>
            </a:extLst>
          </p:cNvPr>
          <p:cNvGrpSpPr/>
          <p:nvPr/>
        </p:nvGrpSpPr>
        <p:grpSpPr>
          <a:xfrm>
            <a:off x="4590587" y="760666"/>
            <a:ext cx="1417320" cy="871311"/>
            <a:chOff x="5309151" y="507614"/>
            <a:chExt cx="1405395" cy="8801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75E9C38-8B60-A9C1-7865-60615D0B076F}"/>
                </a:ext>
              </a:extLst>
            </p:cNvPr>
            <p:cNvGrpSpPr/>
            <p:nvPr/>
          </p:nvGrpSpPr>
          <p:grpSpPr>
            <a:xfrm>
              <a:off x="5309151" y="507614"/>
              <a:ext cx="1405395" cy="880112"/>
              <a:chOff x="2749765" y="507614"/>
              <a:chExt cx="1405395" cy="88011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FB96E6B-5574-9BB9-470F-5895EA1958C7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C72C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88A69F-6AF7-E87F-C3CD-639E12C6BBBA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598CD099-23EA-A2F8-A84B-38DCF431E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A356DF-F671-5E9D-94A2-EF5A84842B90}"/>
              </a:ext>
            </a:extLst>
          </p:cNvPr>
          <p:cNvGrpSpPr/>
          <p:nvPr/>
        </p:nvGrpSpPr>
        <p:grpSpPr>
          <a:xfrm>
            <a:off x="7063777" y="760666"/>
            <a:ext cx="1417320" cy="871311"/>
            <a:chOff x="7800187" y="507614"/>
            <a:chExt cx="1405395" cy="8801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E3C53E-BFB2-CCE1-A8FB-0304F70D3CDD}"/>
                </a:ext>
              </a:extLst>
            </p:cNvPr>
            <p:cNvGrpSpPr/>
            <p:nvPr/>
          </p:nvGrpSpPr>
          <p:grpSpPr>
            <a:xfrm>
              <a:off x="7800187" y="507614"/>
              <a:ext cx="1405395" cy="880112"/>
              <a:chOff x="2749765" y="507614"/>
              <a:chExt cx="1405395" cy="88011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F05F5EF-D8FB-F64A-287C-382E04E09483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296F4F-8874-AE9C-019E-A20960C84157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29" name="Picture 28" descr="Text, icon&#10;&#10;Description automatically generated">
              <a:extLst>
                <a:ext uri="{FF2B5EF4-FFF2-40B4-BE49-F238E27FC236}">
                  <a16:creationId xmlns:a16="http://schemas.microsoft.com/office/drawing/2014/main" id="{2C380863-F0CB-8679-2DDF-1A469055F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7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15ADD8-2065-4518-1990-3E4ED5CFAD50}"/>
              </a:ext>
            </a:extLst>
          </p:cNvPr>
          <p:cNvGrpSpPr/>
          <p:nvPr/>
        </p:nvGrpSpPr>
        <p:grpSpPr>
          <a:xfrm>
            <a:off x="5827182" y="760666"/>
            <a:ext cx="1417320" cy="871312"/>
            <a:chOff x="6554669" y="507614"/>
            <a:chExt cx="1405395" cy="8801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CED2E3-1D13-FEBD-5618-B7A0A7FAE689}"/>
                </a:ext>
              </a:extLst>
            </p:cNvPr>
            <p:cNvGrpSpPr/>
            <p:nvPr/>
          </p:nvGrpSpPr>
          <p:grpSpPr>
            <a:xfrm>
              <a:off x="6554669" y="507614"/>
              <a:ext cx="1405395" cy="880113"/>
              <a:chOff x="2749765" y="507614"/>
              <a:chExt cx="1405395" cy="88011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D22D0A6-E391-D946-4727-794B5937B832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BC96B7-B340-099E-7C2A-DDAB53DF91AB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34" name="Picture 33" descr="Text&#10;&#10;Description automatically generated">
              <a:extLst>
                <a:ext uri="{FF2B5EF4-FFF2-40B4-BE49-F238E27FC236}">
                  <a16:creationId xmlns:a16="http://schemas.microsoft.com/office/drawing/2014/main" id="{E590BA7E-2206-2ADA-AAE6-33898459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2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A195D1-117C-A899-8E77-6B0C03DFFA0D}"/>
              </a:ext>
            </a:extLst>
          </p:cNvPr>
          <p:cNvGrpSpPr/>
          <p:nvPr/>
        </p:nvGrpSpPr>
        <p:grpSpPr>
          <a:xfrm>
            <a:off x="8300372" y="760666"/>
            <a:ext cx="1417320" cy="871311"/>
            <a:chOff x="9045705" y="507614"/>
            <a:chExt cx="1405395" cy="8801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69B2A8C-077E-A984-42AA-0F3D1892CD4D}"/>
                </a:ext>
              </a:extLst>
            </p:cNvPr>
            <p:cNvGrpSpPr/>
            <p:nvPr/>
          </p:nvGrpSpPr>
          <p:grpSpPr>
            <a:xfrm>
              <a:off x="9045705" y="507614"/>
              <a:ext cx="1405395" cy="880112"/>
              <a:chOff x="2749765" y="507614"/>
              <a:chExt cx="1405395" cy="88011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4E9D794-60C8-A7DB-D6CF-2807F21C082A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1894784-2C59-6F92-F277-37E8836ADFB4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39" name="Picture 38" descr="Text&#10;&#10;Description automatically generated">
              <a:extLst>
                <a:ext uri="{FF2B5EF4-FFF2-40B4-BE49-F238E27FC236}">
                  <a16:creationId xmlns:a16="http://schemas.microsoft.com/office/drawing/2014/main" id="{E70031C6-A736-74BC-8CB4-CDA81D924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2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407B2E-85B7-8819-69CF-E24F5D2C728D}"/>
              </a:ext>
            </a:extLst>
          </p:cNvPr>
          <p:cNvGrpSpPr/>
          <p:nvPr/>
        </p:nvGrpSpPr>
        <p:grpSpPr>
          <a:xfrm>
            <a:off x="9536967" y="760666"/>
            <a:ext cx="1417320" cy="732812"/>
            <a:chOff x="10291223" y="507614"/>
            <a:chExt cx="1405395" cy="7402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67F38-5C6D-A168-D5BD-099EB13FF519}"/>
                </a:ext>
              </a:extLst>
            </p:cNvPr>
            <p:cNvGrpSpPr/>
            <p:nvPr/>
          </p:nvGrpSpPr>
          <p:grpSpPr>
            <a:xfrm>
              <a:off x="10291223" y="507614"/>
              <a:ext cx="1405395" cy="740214"/>
              <a:chOff x="2749765" y="507614"/>
              <a:chExt cx="1405395" cy="740214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AB4C694-F204-10E6-0E7C-6D59FA1090E1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B49633-9FED-B796-9D68-23A187B9F7E3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23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7E3E5CFD-7B1D-1534-AADD-225D3E40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676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EB52E4-E38F-D47F-C0F8-6008C78BC443}"/>
              </a:ext>
            </a:extLst>
          </p:cNvPr>
          <p:cNvGrpSpPr/>
          <p:nvPr/>
        </p:nvGrpSpPr>
        <p:grpSpPr>
          <a:xfrm>
            <a:off x="10773564" y="752808"/>
            <a:ext cx="1418436" cy="871311"/>
            <a:chOff x="10585026" y="499755"/>
            <a:chExt cx="1405395" cy="8801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73DAE3-0A38-3EE2-ED79-4EC872BF6B17}"/>
                </a:ext>
              </a:extLst>
            </p:cNvPr>
            <p:cNvGrpSpPr/>
            <p:nvPr/>
          </p:nvGrpSpPr>
          <p:grpSpPr>
            <a:xfrm>
              <a:off x="10585026" y="499755"/>
              <a:ext cx="1405395" cy="880112"/>
              <a:chOff x="2749766" y="507614"/>
              <a:chExt cx="1405395" cy="880112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7CB07EA-4DD3-1388-C6F6-170B15E32A53}"/>
                  </a:ext>
                </a:extLst>
              </p:cNvPr>
              <p:cNvSpPr/>
              <p:nvPr/>
            </p:nvSpPr>
            <p:spPr>
              <a:xfrm>
                <a:off x="3219292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973AF6-D38C-DCA5-0DD7-5922CA8FF87B}"/>
                  </a:ext>
                </a:extLst>
              </p:cNvPr>
              <p:cNvSpPr txBox="1"/>
              <p:nvPr/>
            </p:nvSpPr>
            <p:spPr>
              <a:xfrm>
                <a:off x="2749766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49" name="Picture 4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7B67500-A2B6-AAA9-5A87-162B23C6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563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11793-F968-9847-362B-82AA559968F1}"/>
              </a:ext>
            </a:extLst>
          </p:cNvPr>
          <p:cNvSpPr/>
          <p:nvPr/>
        </p:nvSpPr>
        <p:spPr>
          <a:xfrm>
            <a:off x="0" y="92542"/>
            <a:ext cx="12191999" cy="5701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64A8A"/>
                </a:solidFill>
                <a:latin typeface="Lato"/>
                <a:ea typeface="Lato"/>
                <a:cs typeface="Lato"/>
              </a:rPr>
              <a:t>360 REALESTATE</a:t>
            </a:r>
          </a:p>
        </p:txBody>
      </p:sp>
      <p:pic>
        <p:nvPicPr>
          <p:cNvPr id="52" name="Picture 5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0643A5-4C96-F38A-CA2E-858A2AE21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164328"/>
            <a:ext cx="1432607" cy="3959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D9F008-C2C5-2B35-10E5-28948418B873}"/>
              </a:ext>
            </a:extLst>
          </p:cNvPr>
          <p:cNvCxnSpPr>
            <a:cxnSpLocks/>
          </p:cNvCxnSpPr>
          <p:nvPr/>
        </p:nvCxnSpPr>
        <p:spPr>
          <a:xfrm>
            <a:off x="0" y="1649439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686E67D-59AD-ACB5-BA04-10F4EB02CC22}"/>
              </a:ext>
            </a:extLst>
          </p:cNvPr>
          <p:cNvSpPr/>
          <p:nvPr/>
        </p:nvSpPr>
        <p:spPr>
          <a:xfrm>
            <a:off x="11632674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CAAB3E7-0CD7-BE1E-0685-C07D9D2BEE24}"/>
              </a:ext>
            </a:extLst>
          </p:cNvPr>
          <p:cNvSpPr/>
          <p:nvPr/>
        </p:nvSpPr>
        <p:spPr>
          <a:xfrm>
            <a:off x="11331271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642227-ADDE-A951-9B7C-F70B3BC5CEE1}"/>
              </a:ext>
            </a:extLst>
          </p:cNvPr>
          <p:cNvSpPr/>
          <p:nvPr/>
        </p:nvSpPr>
        <p:spPr>
          <a:xfrm>
            <a:off x="11011013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85022A-B146-5E42-C026-55E3BC00A3DD}"/>
              </a:ext>
            </a:extLst>
          </p:cNvPr>
          <p:cNvSpPr/>
          <p:nvPr/>
        </p:nvSpPr>
        <p:spPr>
          <a:xfrm>
            <a:off x="0" y="1683771"/>
            <a:ext cx="12192000" cy="517422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912F1F2-54C5-96A5-1276-1094EA554A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10" y="855718"/>
            <a:ext cx="274320" cy="27432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F3C92395-120E-85A2-5787-0C6414BEB9D3}"/>
              </a:ext>
            </a:extLst>
          </p:cNvPr>
          <p:cNvGrpSpPr/>
          <p:nvPr/>
        </p:nvGrpSpPr>
        <p:grpSpPr>
          <a:xfrm>
            <a:off x="880802" y="760666"/>
            <a:ext cx="1417320" cy="871311"/>
            <a:chOff x="880802" y="760666"/>
            <a:chExt cx="1417320" cy="871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658123-9083-F3A7-76DA-F2A458ED1A7F}"/>
                </a:ext>
              </a:extLst>
            </p:cNvPr>
            <p:cNvGrpSpPr/>
            <p:nvPr/>
          </p:nvGrpSpPr>
          <p:grpSpPr>
            <a:xfrm>
              <a:off x="880802" y="760666"/>
              <a:ext cx="1417320" cy="871311"/>
              <a:chOff x="2749765" y="507614"/>
              <a:chExt cx="1405395" cy="88011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05C4CB9-96EB-B3CC-0D8D-F65CD3D808D0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bevelT w="0" h="0"/>
                <a:bevelB w="254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C6EE91-2ADA-A9D3-0E2A-457749506DB2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</a:t>
                </a:r>
              </a:p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91" name="Picture 9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8E59A17-EED7-D48B-147F-808096FE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302" y="855718"/>
              <a:ext cx="274320" cy="27432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11148A1-2B02-58F2-5CE7-9B44CF496A1E}"/>
              </a:ext>
            </a:extLst>
          </p:cNvPr>
          <p:cNvGrpSpPr/>
          <p:nvPr/>
        </p:nvGrpSpPr>
        <p:grpSpPr>
          <a:xfrm>
            <a:off x="102349" y="760666"/>
            <a:ext cx="777240" cy="737882"/>
            <a:chOff x="102349" y="760666"/>
            <a:chExt cx="777240" cy="7378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B3F8F8A-C1A5-F5DD-9FF6-62D8FB30D6B8}"/>
                </a:ext>
              </a:extLst>
            </p:cNvPr>
            <p:cNvGrpSpPr/>
            <p:nvPr/>
          </p:nvGrpSpPr>
          <p:grpSpPr>
            <a:xfrm>
              <a:off x="102349" y="760666"/>
              <a:ext cx="777240" cy="737882"/>
              <a:chOff x="2797772" y="507614"/>
              <a:chExt cx="777240" cy="73788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3AD6047-FB87-967F-97B2-B6A7F62277F8}"/>
                  </a:ext>
                </a:extLst>
              </p:cNvPr>
              <p:cNvSpPr/>
              <p:nvPr/>
            </p:nvSpPr>
            <p:spPr>
              <a:xfrm>
                <a:off x="2953220" y="507614"/>
                <a:ext cx="466344" cy="46634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0"/>
                </a:lightRig>
              </a:scene3d>
              <a:sp3d prstMaterial="metal">
                <a:bevelT w="12700" h="127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8C4C34-EDC9-60D1-8A5E-4C677F356B79}"/>
                  </a:ext>
                </a:extLst>
              </p:cNvPr>
              <p:cNvSpPr txBox="1"/>
              <p:nvPr/>
            </p:nvSpPr>
            <p:spPr>
              <a:xfrm>
                <a:off x="2797772" y="1014664"/>
                <a:ext cx="7772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Home</a:t>
                </a:r>
              </a:p>
            </p:txBody>
          </p:sp>
        </p:grp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6804C30-BCD7-0A3F-FD8F-3103FE2BD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09" y="847860"/>
              <a:ext cx="274320" cy="274320"/>
            </a:xfrm>
            <a:prstGeom prst="rect">
              <a:avLst/>
            </a:prstGeom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2CD93855-C1E1-77C6-6853-15EB54A75F2A}"/>
              </a:ext>
            </a:extLst>
          </p:cNvPr>
          <p:cNvSpPr/>
          <p:nvPr/>
        </p:nvSpPr>
        <p:spPr>
          <a:xfrm>
            <a:off x="257797" y="1838222"/>
            <a:ext cx="2239288" cy="993217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0988EE-EC19-63C5-A814-66F20E3F5F49}"/>
              </a:ext>
            </a:extLst>
          </p:cNvPr>
          <p:cNvSpPr txBox="1"/>
          <p:nvPr/>
        </p:nvSpPr>
        <p:spPr>
          <a:xfrm>
            <a:off x="257797" y="1838222"/>
            <a:ext cx="223976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203864"/>
                </a:solidFill>
              </a:rPr>
              <a:t>Net Operating Cash Flow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98C210-1499-CF02-093F-485AB391ED38}"/>
              </a:ext>
            </a:extLst>
          </p:cNvPr>
          <p:cNvSpPr txBox="1"/>
          <p:nvPr/>
        </p:nvSpPr>
        <p:spPr>
          <a:xfrm>
            <a:off x="232027" y="2285032"/>
            <a:ext cx="2239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QR 1.4 </a:t>
            </a:r>
            <a:r>
              <a:rPr lang="en-US" sz="1200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6EEF178-F1CC-5B24-3A9D-7566F92CFD94}"/>
              </a:ext>
            </a:extLst>
          </p:cNvPr>
          <p:cNvSpPr/>
          <p:nvPr/>
        </p:nvSpPr>
        <p:spPr>
          <a:xfrm>
            <a:off x="2662027" y="1838222"/>
            <a:ext cx="2239288" cy="993217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2BF93A8-1ACB-24BF-BA2D-07C62D1A2BCC}"/>
              </a:ext>
            </a:extLst>
          </p:cNvPr>
          <p:cNvSpPr txBox="1"/>
          <p:nvPr/>
        </p:nvSpPr>
        <p:spPr>
          <a:xfrm>
            <a:off x="2655832" y="1838222"/>
            <a:ext cx="223876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203864"/>
                </a:solidFill>
              </a:rPr>
              <a:t>Net Operating Cash Flow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27081BB-DF67-86BA-BD9A-85C44CD52092}"/>
              </a:ext>
            </a:extLst>
          </p:cNvPr>
          <p:cNvSpPr txBox="1"/>
          <p:nvPr/>
        </p:nvSpPr>
        <p:spPr>
          <a:xfrm>
            <a:off x="2636257" y="2285032"/>
            <a:ext cx="2239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QR 1.4 </a:t>
            </a:r>
            <a:r>
              <a:rPr lang="en-US" sz="1200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47A1B27-6AEC-1978-D1A9-7FDF3D020970}"/>
              </a:ext>
            </a:extLst>
          </p:cNvPr>
          <p:cNvSpPr/>
          <p:nvPr/>
        </p:nvSpPr>
        <p:spPr>
          <a:xfrm>
            <a:off x="5009898" y="1833137"/>
            <a:ext cx="2239288" cy="993217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E5E901E-4A21-B493-E7D0-D8B3F91E1716}"/>
              </a:ext>
            </a:extLst>
          </p:cNvPr>
          <p:cNvSpPr txBox="1"/>
          <p:nvPr/>
        </p:nvSpPr>
        <p:spPr>
          <a:xfrm>
            <a:off x="5003703" y="1833137"/>
            <a:ext cx="223876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203864"/>
                </a:solidFill>
              </a:rPr>
              <a:t>Net Operating Cash Flow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2E26EE-69DE-A304-3C5B-E8B2535A4501}"/>
              </a:ext>
            </a:extLst>
          </p:cNvPr>
          <p:cNvSpPr txBox="1"/>
          <p:nvPr/>
        </p:nvSpPr>
        <p:spPr>
          <a:xfrm>
            <a:off x="4984128" y="2279947"/>
            <a:ext cx="2239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QR 1.4 </a:t>
            </a:r>
            <a:r>
              <a:rPr lang="en-US" sz="1200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3723051-C5CA-AFB2-63FE-5E7445C5BEAE}"/>
              </a:ext>
            </a:extLst>
          </p:cNvPr>
          <p:cNvSpPr/>
          <p:nvPr/>
        </p:nvSpPr>
        <p:spPr>
          <a:xfrm>
            <a:off x="7442651" y="1817071"/>
            <a:ext cx="2239288" cy="993217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92D9A43-869F-ABD4-77C0-2DDF54696AC8}"/>
              </a:ext>
            </a:extLst>
          </p:cNvPr>
          <p:cNvSpPr txBox="1"/>
          <p:nvPr/>
        </p:nvSpPr>
        <p:spPr>
          <a:xfrm>
            <a:off x="7436456" y="1817071"/>
            <a:ext cx="223876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solidFill>
                  <a:srgbClr val="203864"/>
                </a:solidFill>
              </a:rPr>
              <a:t>Net Operating Cash Flow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EF3ED1F-69A4-506C-AE00-FFFA713A925F}"/>
              </a:ext>
            </a:extLst>
          </p:cNvPr>
          <p:cNvSpPr txBox="1"/>
          <p:nvPr/>
        </p:nvSpPr>
        <p:spPr>
          <a:xfrm>
            <a:off x="7416881" y="2263881"/>
            <a:ext cx="22392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QR 1.4 </a:t>
            </a:r>
            <a:r>
              <a:rPr lang="en-US" sz="1200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endParaRPr lang="en-US">
              <a:solidFill>
                <a:srgbClr val="20386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34CDE0C-2931-6AAF-64CF-BFBDB8259ACA}"/>
              </a:ext>
            </a:extLst>
          </p:cNvPr>
          <p:cNvSpPr/>
          <p:nvPr/>
        </p:nvSpPr>
        <p:spPr>
          <a:xfrm>
            <a:off x="-192" y="1646439"/>
            <a:ext cx="1634849" cy="5211559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438DA16-AFBF-EDEF-581B-59656FE7E5C1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228443-510A-96B3-01CE-FAECBBE8240F}"/>
              </a:ext>
            </a:extLst>
          </p:cNvPr>
          <p:cNvSpPr/>
          <p:nvPr/>
        </p:nvSpPr>
        <p:spPr>
          <a:xfrm>
            <a:off x="1633272" y="1674719"/>
            <a:ext cx="10557343" cy="5191933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102349" y="760666"/>
            <a:ext cx="777240" cy="737882"/>
            <a:chOff x="2797772" y="507614"/>
            <a:chExt cx="777240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2953220" y="507614"/>
              <a:ext cx="466344" cy="4663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639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97772" y="1014664"/>
              <a:ext cx="7772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232" y="603386"/>
              <a:ext cx="274320" cy="27432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880802" y="760666"/>
            <a:ext cx="1417320" cy="867616"/>
            <a:chOff x="1574172" y="507614"/>
            <a:chExt cx="1405395" cy="8763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2" y="507614"/>
              <a:ext cx="1405395" cy="876381"/>
              <a:chOff x="2749765" y="507614"/>
              <a:chExt cx="1405395" cy="8763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7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117395" y="760665"/>
            <a:ext cx="1417319" cy="864648"/>
            <a:chOff x="2819689" y="507614"/>
            <a:chExt cx="1405394" cy="8733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405394" cy="873383"/>
              <a:chOff x="2751340" y="507614"/>
              <a:chExt cx="1406791" cy="8733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22156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0" y="1011665"/>
                <a:ext cx="140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353992" y="760666"/>
            <a:ext cx="1417320" cy="867616"/>
            <a:chOff x="4063633" y="507614"/>
            <a:chExt cx="1405395" cy="8763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3" y="507614"/>
              <a:ext cx="1405395" cy="876381"/>
              <a:chOff x="2749765" y="507614"/>
              <a:chExt cx="1405395" cy="8763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590587" y="760666"/>
            <a:ext cx="1417320" cy="867616"/>
            <a:chOff x="5309151" y="507614"/>
            <a:chExt cx="1405395" cy="8763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1" y="507614"/>
              <a:ext cx="1405395" cy="876381"/>
              <a:chOff x="2749765" y="507614"/>
              <a:chExt cx="1405395" cy="8763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063777" y="760666"/>
            <a:ext cx="1417320" cy="867616"/>
            <a:chOff x="7800187" y="507614"/>
            <a:chExt cx="1405395" cy="8763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7" y="507614"/>
              <a:ext cx="1405395" cy="876381"/>
              <a:chOff x="2749765" y="507614"/>
              <a:chExt cx="1405395" cy="8763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7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5827182" y="760666"/>
            <a:ext cx="1417320" cy="871313"/>
            <a:chOff x="6554669" y="507614"/>
            <a:chExt cx="1405395" cy="88011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9" y="507614"/>
              <a:ext cx="1405395" cy="880113"/>
              <a:chOff x="2749765" y="507614"/>
              <a:chExt cx="1405395" cy="88011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2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0372" y="760666"/>
            <a:ext cx="1417320" cy="867616"/>
            <a:chOff x="9045705" y="507614"/>
            <a:chExt cx="1405395" cy="8763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5" y="507614"/>
              <a:ext cx="1405395" cy="876381"/>
              <a:chOff x="2749765" y="507614"/>
              <a:chExt cx="1405395" cy="8763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5" y="1014663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2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536967" y="760666"/>
            <a:ext cx="1417320" cy="732813"/>
            <a:chOff x="10291223" y="507614"/>
            <a:chExt cx="1405395" cy="7402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3" y="507614"/>
              <a:ext cx="1405395" cy="740214"/>
              <a:chOff x="2749765" y="507614"/>
              <a:chExt cx="1405395" cy="7402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23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676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773556" y="752808"/>
            <a:ext cx="1418435" cy="730501"/>
            <a:chOff x="10585026" y="499755"/>
            <a:chExt cx="1405395" cy="73788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6" y="499755"/>
              <a:ext cx="1405395" cy="737881"/>
              <a:chOff x="2749766" y="507614"/>
              <a:chExt cx="1405395" cy="737881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219292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3"/>
                <a:ext cx="1405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563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-7860" y="1814449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-9426" y="2025438"/>
            <a:ext cx="18319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Going, Closed)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-16333" y="283944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-9426" y="315415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12999" y="3348771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FAA7AB17-2F96-B4DF-B56D-EC4E80BEFD09}"/>
              </a:ext>
            </a:extLst>
          </p:cNvPr>
          <p:cNvGraphicFramePr/>
          <p:nvPr/>
        </p:nvGraphicFramePr>
        <p:xfrm>
          <a:off x="1730889" y="3481354"/>
          <a:ext cx="3870806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3DAFF627-B832-B43B-D847-1D1AEF8E58E8}"/>
              </a:ext>
            </a:extLst>
          </p:cNvPr>
          <p:cNvGraphicFramePr/>
          <p:nvPr/>
        </p:nvGraphicFramePr>
        <p:xfrm>
          <a:off x="8863000" y="3481355"/>
          <a:ext cx="3228921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75446C8-462B-3E35-B9A9-B5BBC0145D71}"/>
              </a:ext>
            </a:extLst>
          </p:cNvPr>
          <p:cNvGraphicFramePr/>
          <p:nvPr/>
        </p:nvGraphicFramePr>
        <p:xfrm>
          <a:off x="8870708" y="5191123"/>
          <a:ext cx="3228921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DEB02575-E371-B40F-5909-BBB999CFC1C6}"/>
              </a:ext>
            </a:extLst>
          </p:cNvPr>
          <p:cNvGraphicFramePr/>
          <p:nvPr/>
        </p:nvGraphicFramePr>
        <p:xfrm>
          <a:off x="5666064" y="5191123"/>
          <a:ext cx="313543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1FAF8E2-8193-298A-2535-403E1DFEB0BB}"/>
              </a:ext>
            </a:extLst>
          </p:cNvPr>
          <p:cNvGraphicFramePr/>
          <p:nvPr/>
        </p:nvGraphicFramePr>
        <p:xfrm>
          <a:off x="1732070" y="5191123"/>
          <a:ext cx="3869624" cy="164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BB6C1C1-8EBB-5D9A-D7BE-1DD6727BC308}"/>
              </a:ext>
            </a:extLst>
          </p:cNvPr>
          <p:cNvSpPr/>
          <p:nvPr/>
        </p:nvSpPr>
        <p:spPr>
          <a:xfrm>
            <a:off x="1727786" y="1812118"/>
            <a:ext cx="10378256" cy="329633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064A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8588791-2B0A-F1C6-3FB7-11EB4634F3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87" y="1819165"/>
            <a:ext cx="5030929" cy="3178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62AED3D-9900-E246-873C-59916C6377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78" y="1834100"/>
            <a:ext cx="5042264" cy="295765"/>
          </a:xfrm>
          <a:prstGeom prst="rect">
            <a:avLst/>
          </a:prstGeom>
        </p:spPr>
      </p:pic>
      <p:pic>
        <p:nvPicPr>
          <p:cNvPr id="116" name="Picture 1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33038C2-FE09-873B-DA9D-97F4B4651C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17018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571BD2C-EA0F-122A-D62E-74B445AC62D5}"/>
              </a:ext>
            </a:extLst>
          </p:cNvPr>
          <p:cNvSpPr/>
          <p:nvPr/>
        </p:nvSpPr>
        <p:spPr>
          <a:xfrm>
            <a:off x="3752984" y="170631"/>
            <a:ext cx="4673462" cy="39319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64A8A"/>
                </a:solidFill>
                <a:latin typeface="Lato"/>
                <a:ea typeface="Lato"/>
                <a:cs typeface="Lato"/>
              </a:rPr>
              <a:t>360 REALESTATE FINANCIAL RISK - PLATFORM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>
            <a:off x="0" y="1649439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8F4D9F-9BA3-7E93-2188-40B058C46D56}"/>
              </a:ext>
            </a:extLst>
          </p:cNvPr>
          <p:cNvSpPr/>
          <p:nvPr/>
        </p:nvSpPr>
        <p:spPr>
          <a:xfrm>
            <a:off x="11858920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3AF098-9CA9-C461-0550-841F7F3B88AC}"/>
              </a:ext>
            </a:extLst>
          </p:cNvPr>
          <p:cNvSpPr/>
          <p:nvPr/>
        </p:nvSpPr>
        <p:spPr>
          <a:xfrm>
            <a:off x="11557517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F2677D-FCAC-DBE1-249C-D85AAE4C0C97}"/>
              </a:ext>
            </a:extLst>
          </p:cNvPr>
          <p:cNvSpPr/>
          <p:nvPr/>
        </p:nvSpPr>
        <p:spPr>
          <a:xfrm>
            <a:off x="11237259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E91491-C98C-479F-7C21-FFE86B9DD792}"/>
              </a:ext>
            </a:extLst>
          </p:cNvPr>
          <p:cNvGrpSpPr/>
          <p:nvPr/>
        </p:nvGrpSpPr>
        <p:grpSpPr>
          <a:xfrm>
            <a:off x="4600062" y="2246117"/>
            <a:ext cx="2080859" cy="598539"/>
            <a:chOff x="1730888" y="2279947"/>
            <a:chExt cx="1719597" cy="94872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77A453-A212-890B-6ECD-6ACD14ABD5B5}"/>
                </a:ext>
              </a:extLst>
            </p:cNvPr>
            <p:cNvSpPr/>
            <p:nvPr/>
          </p:nvSpPr>
          <p:spPr>
            <a:xfrm>
              <a:off x="1730889" y="2279947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D5CED1-52D3-582F-B01C-8C7B448E766B}"/>
                </a:ext>
              </a:extLst>
            </p:cNvPr>
            <p:cNvSpPr txBox="1"/>
            <p:nvPr/>
          </p:nvSpPr>
          <p:spPr>
            <a:xfrm>
              <a:off x="1731609" y="2317656"/>
              <a:ext cx="1718876" cy="2231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5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Net Operating Cash Flow (QR)</a:t>
              </a:r>
              <a:endParaRPr lang="en-US" sz="85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0EBEEF-4CFF-7D9E-A2EE-D263407897CE}"/>
                </a:ext>
              </a:extLst>
            </p:cNvPr>
            <p:cNvSpPr txBox="1"/>
            <p:nvPr/>
          </p:nvSpPr>
          <p:spPr>
            <a:xfrm>
              <a:off x="1730888" y="2643255"/>
              <a:ext cx="1719553" cy="5854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1.3 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M | </a:t>
              </a:r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36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%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71B65-559B-3403-6FCA-B7795EAB3EF4}"/>
              </a:ext>
            </a:extLst>
          </p:cNvPr>
          <p:cNvGrpSpPr/>
          <p:nvPr/>
        </p:nvGrpSpPr>
        <p:grpSpPr>
          <a:xfrm>
            <a:off x="7798461" y="2866027"/>
            <a:ext cx="965846" cy="592823"/>
            <a:chOff x="10959129" y="2287789"/>
            <a:chExt cx="1727948" cy="963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8A775-4A58-5577-3972-DDE9D84628AB}"/>
                </a:ext>
              </a:extLst>
            </p:cNvPr>
            <p:cNvSpPr/>
            <p:nvPr/>
          </p:nvSpPr>
          <p:spPr>
            <a:xfrm>
              <a:off x="10959830" y="2287789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2960CD-50DE-3EC1-1147-FD5C10CC1EEA}"/>
                </a:ext>
              </a:extLst>
            </p:cNvPr>
            <p:cNvSpPr txBox="1"/>
            <p:nvPr/>
          </p:nvSpPr>
          <p:spPr>
            <a:xfrm>
              <a:off x="10967929" y="2325438"/>
              <a:ext cx="171914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Late Instalments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A0E5E-5682-2050-42F7-36E94B43D31B}"/>
                </a:ext>
              </a:extLst>
            </p:cNvPr>
            <p:cNvSpPr txBox="1"/>
            <p:nvPr/>
          </p:nvSpPr>
          <p:spPr>
            <a:xfrm>
              <a:off x="10959129" y="2651097"/>
              <a:ext cx="1719553" cy="60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1.8 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0838E61-3DD3-1574-95C3-D45EAFECC1FD}"/>
              </a:ext>
            </a:extLst>
          </p:cNvPr>
          <p:cNvGrpSpPr/>
          <p:nvPr/>
        </p:nvGrpSpPr>
        <p:grpSpPr>
          <a:xfrm>
            <a:off x="1727786" y="2254653"/>
            <a:ext cx="2775175" cy="1166176"/>
            <a:chOff x="4778505" y="2260536"/>
            <a:chExt cx="2775175" cy="116617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143EF1-B975-607D-4A71-4FD01738DD02}"/>
                </a:ext>
              </a:extLst>
            </p:cNvPr>
            <p:cNvGrpSpPr/>
            <p:nvPr/>
          </p:nvGrpSpPr>
          <p:grpSpPr>
            <a:xfrm>
              <a:off x="4809488" y="2825188"/>
              <a:ext cx="1192538" cy="601524"/>
              <a:chOff x="4970946" y="2844599"/>
              <a:chExt cx="1258947" cy="601524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5AA1F86-DF38-F992-24E4-3274DC6DF795}"/>
                  </a:ext>
                </a:extLst>
              </p:cNvPr>
              <p:cNvSpPr txBox="1"/>
              <p:nvPr/>
            </p:nvSpPr>
            <p:spPr>
              <a:xfrm>
                <a:off x="4970946" y="2844599"/>
                <a:ext cx="1258947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/>
                  <a:t>Cash Inflow (QR,%)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680F2-FA85-5B8E-EE3E-AA7BE6F02D1C}"/>
                  </a:ext>
                </a:extLst>
              </p:cNvPr>
              <p:cNvSpPr txBox="1"/>
              <p:nvPr/>
            </p:nvSpPr>
            <p:spPr>
              <a:xfrm>
                <a:off x="5009331" y="3007541"/>
                <a:ext cx="118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</a:p>
              <a:p>
                <a:pPr algn="ctr"/>
                <a:r>
                  <a:rPr lang="en-US" sz="1000">
                    <a:solidFill>
                      <a:srgbClr val="063960"/>
                    </a:solidFill>
                    <a:latin typeface="Lato"/>
                    <a:ea typeface="Lato"/>
                    <a:cs typeface="Lato"/>
                  </a:rPr>
                  <a:t>(26%)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A7487EF-A282-4EE9-2A55-0A2B5CB0B58C}"/>
                </a:ext>
              </a:extLst>
            </p:cNvPr>
            <p:cNvGrpSpPr/>
            <p:nvPr/>
          </p:nvGrpSpPr>
          <p:grpSpPr>
            <a:xfrm>
              <a:off x="4778505" y="2260536"/>
              <a:ext cx="2775175" cy="1164864"/>
              <a:chOff x="4778505" y="2260536"/>
              <a:chExt cx="2775175" cy="116486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E8A439D-0A3F-AD5B-5EF4-16DCC5F6FD4D}"/>
                  </a:ext>
                </a:extLst>
              </p:cNvPr>
              <p:cNvGrpSpPr/>
              <p:nvPr/>
            </p:nvGrpSpPr>
            <p:grpSpPr>
              <a:xfrm>
                <a:off x="4778505" y="2260536"/>
                <a:ext cx="2775175" cy="1160822"/>
                <a:chOff x="4938238" y="2279947"/>
                <a:chExt cx="2929716" cy="1160822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2F0B54-ED36-6860-3796-7818E91EC682}"/>
                    </a:ext>
                  </a:extLst>
                </p:cNvPr>
                <p:cNvSpPr/>
                <p:nvPr/>
              </p:nvSpPr>
              <p:spPr>
                <a:xfrm>
                  <a:off x="4938238" y="2279947"/>
                  <a:ext cx="2925666" cy="1160822"/>
                </a:xfrm>
                <a:prstGeom prst="rect">
                  <a:avLst/>
                </a:prstGeom>
                <a:noFill/>
                <a:ln w="9525">
                  <a:solidFill>
                    <a:srgbClr val="064A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F8342F-59E9-8792-7173-1D572643BA2F}"/>
                    </a:ext>
                  </a:extLst>
                </p:cNvPr>
                <p:cNvSpPr txBox="1"/>
                <p:nvPr/>
              </p:nvSpPr>
              <p:spPr>
                <a:xfrm>
                  <a:off x="4942245" y="2317596"/>
                  <a:ext cx="2925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Actual Cash in Account (QR, %)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08FD88-B93A-5FFC-6C7F-6607F7EEF29A}"/>
                    </a:ext>
                  </a:extLst>
                </p:cNvPr>
                <p:cNvSpPr txBox="1"/>
                <p:nvPr/>
              </p:nvSpPr>
              <p:spPr>
                <a:xfrm>
                  <a:off x="4942265" y="2495966"/>
                  <a:ext cx="29256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+1.8 M </a:t>
                  </a:r>
                  <a:r>
                    <a:rPr lang="en-US" sz="1100" b="1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(+5%)</a:t>
                  </a:r>
                  <a:endParaRPr lang="en-US" b="1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DE0325-86A1-3491-8AAE-878B7A5600BC}"/>
                  </a:ext>
                </a:extLst>
              </p:cNvPr>
              <p:cNvSpPr txBox="1"/>
              <p:nvPr/>
            </p:nvSpPr>
            <p:spPr>
              <a:xfrm>
                <a:off x="6132595" y="2823876"/>
                <a:ext cx="1375834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 Out Flow (QR, %)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1F89F8A-E544-8B4C-739B-B68E8C0735B8}"/>
                  </a:ext>
                </a:extLst>
              </p:cNvPr>
              <p:cNvSpPr txBox="1"/>
              <p:nvPr/>
            </p:nvSpPr>
            <p:spPr>
              <a:xfrm>
                <a:off x="6381323" y="2986818"/>
                <a:ext cx="878379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3.8 M</a:t>
                </a:r>
              </a:p>
              <a:p>
                <a:pPr algn="ctr"/>
                <a:r>
                  <a:rPr lang="en-US" sz="1000">
                    <a:solidFill>
                      <a:srgbClr val="063960"/>
                    </a:solidFill>
                    <a:latin typeface="Lato"/>
                    <a:ea typeface="Lato"/>
                    <a:cs typeface="Lato"/>
                  </a:rPr>
                  <a:t>(13%)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63B6476-1EFE-619F-57AD-8E529D37D87E}"/>
              </a:ext>
            </a:extLst>
          </p:cNvPr>
          <p:cNvGrpSpPr/>
          <p:nvPr/>
        </p:nvGrpSpPr>
        <p:grpSpPr>
          <a:xfrm>
            <a:off x="5697818" y="2867594"/>
            <a:ext cx="983103" cy="558830"/>
            <a:chOff x="9107714" y="2278740"/>
            <a:chExt cx="1727948" cy="8929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8DF5407-E855-62E6-AA7A-D08C2E351C9E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03F69A-29A5-8601-C822-63701726EE4D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Burn Rate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C1EFB8E-5BC8-65DE-3BF0-F1B512B6D6D0}"/>
                </a:ext>
              </a:extLst>
            </p:cNvPr>
            <p:cNvSpPr txBox="1"/>
            <p:nvPr/>
          </p:nvSpPr>
          <p:spPr>
            <a:xfrm>
              <a:off x="9107714" y="2642048"/>
              <a:ext cx="1719553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30%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C38AD5-7E47-EAF3-0C3A-ED02D3D387AB}"/>
              </a:ext>
            </a:extLst>
          </p:cNvPr>
          <p:cNvGrpSpPr/>
          <p:nvPr/>
        </p:nvGrpSpPr>
        <p:grpSpPr>
          <a:xfrm>
            <a:off x="6740515" y="2875558"/>
            <a:ext cx="983103" cy="551994"/>
            <a:chOff x="9107714" y="2278740"/>
            <a:chExt cx="1727948" cy="8929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882569-8398-A660-85CF-D0E161A13589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EB014B-9A7B-1114-B974-69B66D0BCB20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59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No. of Days Left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B55D9BE-4227-4567-21DF-9E304DFE12E8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216</a:t>
              </a:r>
            </a:p>
          </p:txBody>
        </p:sp>
      </p:grp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EA0BDA3A-D650-D1F4-AC9B-7348A8584A00}"/>
              </a:ext>
            </a:extLst>
          </p:cNvPr>
          <p:cNvGraphicFramePr/>
          <p:nvPr/>
        </p:nvGraphicFramePr>
        <p:xfrm>
          <a:off x="8844505" y="2277945"/>
          <a:ext cx="3250692" cy="116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A1F04622-13D1-D4DC-D9B5-7172671D02EE}"/>
              </a:ext>
            </a:extLst>
          </p:cNvPr>
          <p:cNvSpPr txBox="1"/>
          <p:nvPr/>
        </p:nvSpPr>
        <p:spPr>
          <a:xfrm>
            <a:off x="1664037" y="3589982"/>
            <a:ext cx="373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(M)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E3DDFB65-3321-9E64-9A71-A50B35B03539}"/>
              </a:ext>
            </a:extLst>
          </p:cNvPr>
          <p:cNvGraphicFramePr/>
          <p:nvPr/>
        </p:nvGraphicFramePr>
        <p:xfrm>
          <a:off x="5667343" y="3474478"/>
          <a:ext cx="3096963" cy="164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075F4C3-82C6-B1F4-00CF-1D5482751AF7}"/>
              </a:ext>
            </a:extLst>
          </p:cNvPr>
          <p:cNvGrpSpPr/>
          <p:nvPr/>
        </p:nvGrpSpPr>
        <p:grpSpPr>
          <a:xfrm>
            <a:off x="6740304" y="2247868"/>
            <a:ext cx="2023235" cy="564445"/>
            <a:chOff x="9107714" y="2278740"/>
            <a:chExt cx="1727948" cy="8929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B1927D-AA37-1ABD-CCA2-9DA9EEA9C3A7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67DB72B-EF8C-4B46-050C-F412CE2C9954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595959"/>
                  </a:solidFill>
                  <a:latin typeface="Lato"/>
                </a:rPr>
                <a:t>Delayed Invoicing</a:t>
              </a:r>
              <a:endParaRPr lang="en-US" sz="900" b="0" i="0" u="none" strike="noStrike">
                <a:solidFill>
                  <a:srgbClr val="595959"/>
                </a:solidFill>
                <a:effectLst/>
                <a:latin typeface="Lato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C2CDB0F-18D0-9FD9-D38D-3EDCB8260529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| 100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Day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DB8ACBC-E516-1CC0-0AB5-613538D23415}"/>
              </a:ext>
            </a:extLst>
          </p:cNvPr>
          <p:cNvGrpSpPr/>
          <p:nvPr/>
        </p:nvGrpSpPr>
        <p:grpSpPr>
          <a:xfrm>
            <a:off x="4591567" y="2875558"/>
            <a:ext cx="1052135" cy="575041"/>
            <a:chOff x="9107714" y="2278740"/>
            <a:chExt cx="1727948" cy="8929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A06ADCD-9CDB-8076-065B-7F5DFA5ABDD8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69FC3C-881A-CD8F-F9AE-780289482BB3}"/>
                </a:ext>
              </a:extLst>
            </p:cNvPr>
            <p:cNvSpPr txBox="1"/>
            <p:nvPr/>
          </p:nvSpPr>
          <p:spPr>
            <a:xfrm>
              <a:off x="9116515" y="2316390"/>
              <a:ext cx="1719147" cy="176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Advanced Payment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917FCA-8ADC-30E0-F275-FAB208CBCABF}"/>
                </a:ext>
              </a:extLst>
            </p:cNvPr>
            <p:cNvSpPr txBox="1"/>
            <p:nvPr/>
          </p:nvSpPr>
          <p:spPr>
            <a:xfrm>
              <a:off x="9107714" y="2642048"/>
              <a:ext cx="1719552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7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C72C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FAA7AB17-2F96-B4DF-B56D-EC4E80BEFD09}"/>
              </a:ext>
            </a:extLst>
          </p:cNvPr>
          <p:cNvGraphicFramePr/>
          <p:nvPr/>
        </p:nvGraphicFramePr>
        <p:xfrm>
          <a:off x="2221083" y="3303435"/>
          <a:ext cx="4665448" cy="157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3DAFF627-B832-B43B-D847-1D1AEF8E5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555706"/>
              </p:ext>
            </p:extLst>
          </p:nvPr>
        </p:nvGraphicFramePr>
        <p:xfrm>
          <a:off x="7082849" y="3303435"/>
          <a:ext cx="2238762" cy="157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82" name="Rectangle 81">
            <a:extLst>
              <a:ext uri="{FF2B5EF4-FFF2-40B4-BE49-F238E27FC236}">
                <a16:creationId xmlns:a16="http://schemas.microsoft.com/office/drawing/2014/main" id="{5E77A453-A212-890B-6ECD-6ACD14ABD5B5}"/>
              </a:ext>
            </a:extLst>
          </p:cNvPr>
          <p:cNvSpPr/>
          <p:nvPr/>
        </p:nvSpPr>
        <p:spPr>
          <a:xfrm>
            <a:off x="2221084" y="2215300"/>
            <a:ext cx="2239288" cy="993217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D5CED1-52D3-582F-B01C-8C7B448E766B}"/>
              </a:ext>
            </a:extLst>
          </p:cNvPr>
          <p:cNvSpPr txBox="1"/>
          <p:nvPr/>
        </p:nvSpPr>
        <p:spPr>
          <a:xfrm>
            <a:off x="2221804" y="2215300"/>
            <a:ext cx="223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 Operating Cash Flow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E5DBFCD-FE85-FA8C-93D2-EB162231EA26}"/>
              </a:ext>
            </a:extLst>
          </p:cNvPr>
          <p:cNvSpPr/>
          <p:nvPr/>
        </p:nvSpPr>
        <p:spPr>
          <a:xfrm>
            <a:off x="4651967" y="2215300"/>
            <a:ext cx="2239288" cy="993217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34FDC6-37D2-7A7A-9FFB-FB011D336FFC}"/>
              </a:ext>
            </a:extLst>
          </p:cNvPr>
          <p:cNvSpPr/>
          <p:nvPr/>
        </p:nvSpPr>
        <p:spPr>
          <a:xfrm>
            <a:off x="7082850" y="2215300"/>
            <a:ext cx="2239288" cy="993217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5AA1F86-DF38-F992-24E4-3274DC6DF795}"/>
              </a:ext>
            </a:extLst>
          </p:cNvPr>
          <p:cNvSpPr txBox="1"/>
          <p:nvPr/>
        </p:nvSpPr>
        <p:spPr>
          <a:xfrm>
            <a:off x="4652687" y="2215300"/>
            <a:ext cx="223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Inflow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D94F5BB-1199-DE5F-320F-C28925DD131B}"/>
              </a:ext>
            </a:extLst>
          </p:cNvPr>
          <p:cNvSpPr txBox="1"/>
          <p:nvPr/>
        </p:nvSpPr>
        <p:spPr>
          <a:xfrm>
            <a:off x="7083570" y="2215300"/>
            <a:ext cx="223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 Out Flow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F0B54-ED36-6860-3796-7818E91EC682}"/>
              </a:ext>
            </a:extLst>
          </p:cNvPr>
          <p:cNvSpPr/>
          <p:nvPr/>
        </p:nvSpPr>
        <p:spPr>
          <a:xfrm>
            <a:off x="9513732" y="2207442"/>
            <a:ext cx="2239288" cy="993217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8342F-59E9-8792-7173-1D572643BA2F}"/>
              </a:ext>
            </a:extLst>
          </p:cNvPr>
          <p:cNvSpPr txBox="1"/>
          <p:nvPr/>
        </p:nvSpPr>
        <p:spPr>
          <a:xfrm>
            <a:off x="9514452" y="2207442"/>
            <a:ext cx="22387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 Cash in Account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EBEEF-4CFF-7D9E-A2EE-D263407897CE}"/>
              </a:ext>
            </a:extLst>
          </p:cNvPr>
          <p:cNvSpPr txBox="1"/>
          <p:nvPr/>
        </p:nvSpPr>
        <p:spPr>
          <a:xfrm>
            <a:off x="2221083" y="2662110"/>
            <a:ext cx="22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1,325,648 QAR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A680F2-FA85-5B8E-EE3E-AA7BE6F02D1C}"/>
              </a:ext>
            </a:extLst>
          </p:cNvPr>
          <p:cNvSpPr txBox="1"/>
          <p:nvPr/>
        </p:nvSpPr>
        <p:spPr>
          <a:xfrm>
            <a:off x="4652668" y="2662110"/>
            <a:ext cx="22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1,325,648 QAR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62C2A5-A08E-FEB1-EE0C-99EE538FD446}"/>
              </a:ext>
            </a:extLst>
          </p:cNvPr>
          <p:cNvSpPr txBox="1"/>
          <p:nvPr/>
        </p:nvSpPr>
        <p:spPr>
          <a:xfrm>
            <a:off x="7082849" y="2662110"/>
            <a:ext cx="22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1,325,648 QAR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08FD88-B93A-5FFC-6C7F-6607F7EEF29A}"/>
              </a:ext>
            </a:extLst>
          </p:cNvPr>
          <p:cNvSpPr txBox="1"/>
          <p:nvPr/>
        </p:nvSpPr>
        <p:spPr>
          <a:xfrm>
            <a:off x="9513031" y="2662110"/>
            <a:ext cx="22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1,325,648 QAR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75446C8-462B-3E35-B9A9-B5BBC0145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699853"/>
              </p:ext>
            </p:extLst>
          </p:nvPr>
        </p:nvGraphicFramePr>
        <p:xfrm>
          <a:off x="9513558" y="3303435"/>
          <a:ext cx="2238762" cy="157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DEB02575-E371-B40F-5909-BBB999CFC1C6}"/>
              </a:ext>
            </a:extLst>
          </p:cNvPr>
          <p:cNvGraphicFramePr/>
          <p:nvPr/>
        </p:nvGraphicFramePr>
        <p:xfrm>
          <a:off x="2234442" y="4971122"/>
          <a:ext cx="4665448" cy="157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1FAF8E2-8193-298A-2535-403E1DFEB0BB}"/>
              </a:ext>
            </a:extLst>
          </p:cNvPr>
          <p:cNvGraphicFramePr/>
          <p:nvPr/>
        </p:nvGraphicFramePr>
        <p:xfrm>
          <a:off x="7082849" y="4971122"/>
          <a:ext cx="4665448" cy="157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BB6C1C1-8EBB-5D9A-D7BE-1DD6727BC308}"/>
              </a:ext>
            </a:extLst>
          </p:cNvPr>
          <p:cNvSpPr/>
          <p:nvPr/>
        </p:nvSpPr>
        <p:spPr>
          <a:xfrm>
            <a:off x="2234442" y="1670713"/>
            <a:ext cx="9517878" cy="329633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solidFill>
              <a:srgbClr val="064A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8588791-2B0A-F1C6-3FB7-11EB4634F3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69" y="1677760"/>
            <a:ext cx="5030929" cy="31784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62AED3D-9900-E246-873C-59916C6377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98" y="1700163"/>
            <a:ext cx="4451020" cy="2957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6677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395849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064A8A"/>
            </a:solidFill>
            <a:ln>
              <a:solidFill>
                <a:srgbClr val="0C72C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873384"/>
            <a:chOff x="2819689" y="507614"/>
            <a:chExt cx="1280160" cy="8733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873384"/>
              <a:chOff x="2751341" y="507614"/>
              <a:chExt cx="1281433" cy="8733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876382"/>
            <a:chOff x="4063632" y="507614"/>
            <a:chExt cx="1280160" cy="8763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876382"/>
              <a:chOff x="2749766" y="507614"/>
              <a:chExt cx="1280161" cy="8763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876382"/>
            <a:chOff x="6554668" y="507614"/>
            <a:chExt cx="1280160" cy="87638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876382"/>
              <a:chOff x="2749766" y="507614"/>
              <a:chExt cx="1280161" cy="87638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737882"/>
            <a:chOff x="10291222" y="507614"/>
            <a:chExt cx="1280160" cy="7378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737882"/>
              <a:chOff x="2749766" y="507614"/>
              <a:chExt cx="1280161" cy="7378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35EC6D-486E-937C-3AFA-B979A651F657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7C85D-6575-BFA0-63AB-E05DFCA3CB96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88B90-732D-F2BD-ED97-DF7DB69707B5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6848E1-82C4-7F06-BC2F-792EECBBB45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2A8BE5-118E-059B-8D04-F5C56AB60431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5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395849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873384"/>
            <a:chOff x="2819689" y="507614"/>
            <a:chExt cx="1280160" cy="8733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873384"/>
              <a:chOff x="2751341" y="507614"/>
              <a:chExt cx="1281433" cy="8733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876382"/>
            <a:chOff x="4063632" y="507614"/>
            <a:chExt cx="1280160" cy="8763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876382"/>
              <a:chOff x="2749766" y="507614"/>
              <a:chExt cx="1280161" cy="8763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876382"/>
            <a:chOff x="6554668" y="507614"/>
            <a:chExt cx="1280160" cy="87638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876382"/>
              <a:chOff x="2749766" y="507614"/>
              <a:chExt cx="1280161" cy="87638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737882"/>
            <a:chOff x="10291222" y="507614"/>
            <a:chExt cx="1280160" cy="7378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737882"/>
              <a:chOff x="2749766" y="507614"/>
              <a:chExt cx="1280161" cy="7378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A2E07D-0428-723F-20BA-8A34C0CBFCC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D8E82-18BE-16A8-6558-DB9C5850301E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5579-C499-750C-C6D7-67BBB92694AE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AB56E0-7A73-AA67-CE96-95900F285B74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6D944-EAC7-E257-F14A-F390D62E642E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59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873384"/>
            <a:chOff x="2819689" y="507614"/>
            <a:chExt cx="1280160" cy="8733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873384"/>
              <a:chOff x="2751341" y="507614"/>
              <a:chExt cx="1281433" cy="8733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876382"/>
            <a:chOff x="4063632" y="507614"/>
            <a:chExt cx="1280160" cy="8763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876382"/>
              <a:chOff x="2749766" y="507614"/>
              <a:chExt cx="1280161" cy="8763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876382"/>
            <a:chOff x="6554668" y="507614"/>
            <a:chExt cx="1280160" cy="87638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876382"/>
              <a:chOff x="2749766" y="507614"/>
              <a:chExt cx="1280161" cy="87638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737882"/>
            <a:chOff x="10291222" y="507614"/>
            <a:chExt cx="1280160" cy="7378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737882"/>
              <a:chOff x="2749766" y="507614"/>
              <a:chExt cx="1280161" cy="7378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932904-FB00-A66E-C700-22208B2A02AB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2B306-EA52-51AB-E042-820C10CD9660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E4C6A-6418-8F09-4597-05535A3847F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6EF0E4-6667-3807-D530-748766FC5AEC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3336D8-4E25-C5C0-1BEB-7D008CB0DEE8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8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9996386-2AE5-4BA8-A5FF-D6E0E9B6AFFD}"/>
              </a:ext>
            </a:extLst>
          </p:cNvPr>
          <p:cNvGrpSpPr/>
          <p:nvPr/>
        </p:nvGrpSpPr>
        <p:grpSpPr>
          <a:xfrm>
            <a:off x="0" y="0"/>
            <a:ext cx="12190673" cy="795130"/>
            <a:chOff x="1327" y="1294155"/>
            <a:chExt cx="12190673" cy="80396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623A6C-4FA3-4AAC-89A1-B71AEC84A1B4}"/>
                </a:ext>
              </a:extLst>
            </p:cNvPr>
            <p:cNvGrpSpPr/>
            <p:nvPr/>
          </p:nvGrpSpPr>
          <p:grpSpPr>
            <a:xfrm>
              <a:off x="1327" y="1294157"/>
              <a:ext cx="4823792" cy="803967"/>
              <a:chOff x="160351" y="1294157"/>
              <a:chExt cx="4823792" cy="803967"/>
            </a:xfrm>
          </p:grpSpPr>
          <p:pic>
            <p:nvPicPr>
              <p:cNvPr id="1028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147001B-BF2B-4B0B-AB81-CBA832C5D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B433C2DA-682B-46FD-B50D-F6B5DF695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0891B9FB-7B2A-4A8A-986F-FA6E3B19A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2247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325EEC44-6045-415C-A7F3-C74117E88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8195" y="1294157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9E4CCF-AB86-48E7-9466-3939624A6501}"/>
                </a:ext>
              </a:extLst>
            </p:cNvPr>
            <p:cNvGrpSpPr/>
            <p:nvPr/>
          </p:nvGrpSpPr>
          <p:grpSpPr>
            <a:xfrm>
              <a:off x="4799940" y="1294155"/>
              <a:ext cx="4823792" cy="803967"/>
              <a:chOff x="160351" y="1294157"/>
              <a:chExt cx="4823792" cy="803967"/>
            </a:xfrm>
          </p:grpSpPr>
          <p:pic>
            <p:nvPicPr>
              <p:cNvPr id="25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C0FE1DD5-226C-4AF2-9640-BF71163DEF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82AC0D9-6D88-4A5F-B4F3-3515E1F3D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2C8B5AF4-0F88-4B17-91F1-F223651E7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2247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1295822E-3356-47B1-ADB4-6D017B157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8195" y="1294157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62858FE-D02E-439B-97EE-BB7BB312B042}"/>
                </a:ext>
              </a:extLst>
            </p:cNvPr>
            <p:cNvGrpSpPr/>
            <p:nvPr/>
          </p:nvGrpSpPr>
          <p:grpSpPr>
            <a:xfrm>
              <a:off x="9626379" y="1294156"/>
              <a:ext cx="2565621" cy="803966"/>
              <a:chOff x="160351" y="1294158"/>
              <a:chExt cx="2565621" cy="803966"/>
            </a:xfrm>
          </p:grpSpPr>
          <p:pic>
            <p:nvPicPr>
              <p:cNvPr id="30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6D2C4A4B-6E09-4167-A70D-98F2862BD0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51" y="1294159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73716A64-DEDA-48C0-8D93-0289C45C5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6299" y="1294158"/>
                <a:ext cx="1205948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Islamic pattern round vector. | Pre-Designed Illustrator Graphics ~  Creative Market | Islamic pattern, Islamic patterns, Pattern">
                <a:extLst>
                  <a:ext uri="{FF2B5EF4-FFF2-40B4-BE49-F238E27FC236}">
                    <a16:creationId xmlns:a16="http://schemas.microsoft.com/office/drawing/2014/main" id="{54355B58-23BC-45C5-A19F-51BC540236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253"/>
              <a:stretch/>
            </p:blipFill>
            <p:spPr bwMode="auto">
              <a:xfrm>
                <a:off x="2572247" y="1294158"/>
                <a:ext cx="153725" cy="803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 descr="Islamic pattern Vector Art Stock Images | Depositphotos">
            <a:extLst>
              <a:ext uri="{FF2B5EF4-FFF2-40B4-BE49-F238E27FC236}">
                <a16:creationId xmlns:a16="http://schemas.microsoft.com/office/drawing/2014/main" id="{E9E69E9A-41E2-4461-B857-DC211E498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6" b="2472"/>
          <a:stretch/>
        </p:blipFill>
        <p:spPr bwMode="auto">
          <a:xfrm>
            <a:off x="0" y="1364974"/>
            <a:ext cx="3560731" cy="140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slamic pattern Vector Art Stock Images | Depositphotos">
            <a:extLst>
              <a:ext uri="{FF2B5EF4-FFF2-40B4-BE49-F238E27FC236}">
                <a16:creationId xmlns:a16="http://schemas.microsoft.com/office/drawing/2014/main" id="{63EAE006-5E67-48A5-9E2A-B7D9ECAC4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86" b="2472"/>
          <a:stretch/>
        </p:blipFill>
        <p:spPr bwMode="auto">
          <a:xfrm>
            <a:off x="3767055" y="3201137"/>
            <a:ext cx="2328945" cy="9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slamic pattern Vector Art Stock Images | Depositphotos">
            <a:extLst>
              <a:ext uri="{FF2B5EF4-FFF2-40B4-BE49-F238E27FC236}">
                <a16:creationId xmlns:a16="http://schemas.microsoft.com/office/drawing/2014/main" id="{D06543FF-DA38-4A04-BC88-2C6E35E3B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CC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986" b="2472"/>
          <a:stretch/>
        </p:blipFill>
        <p:spPr bwMode="auto">
          <a:xfrm>
            <a:off x="86826" y="3710045"/>
            <a:ext cx="2077917" cy="8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5E23A-DA9F-49D2-9510-2A611F6C9CFB}"/>
              </a:ext>
            </a:extLst>
          </p:cNvPr>
          <p:cNvGrpSpPr/>
          <p:nvPr/>
        </p:nvGrpSpPr>
        <p:grpSpPr>
          <a:xfrm>
            <a:off x="0" y="4908734"/>
            <a:ext cx="12192000" cy="923927"/>
            <a:chOff x="0" y="4908734"/>
            <a:chExt cx="12192000" cy="923927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23EF831B-DA97-4AA4-960E-148B3417C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08736"/>
              <a:ext cx="2333625" cy="923925"/>
            </a:xfrm>
            <a:prstGeom prst="rect">
              <a:avLst/>
            </a:prstGeom>
          </p:spPr>
        </p:pic>
        <p:pic>
          <p:nvPicPr>
            <p:cNvPr id="39" name="Picture 38" descr="Background pattern&#10;&#10;Description automatically generated">
              <a:extLst>
                <a:ext uri="{FF2B5EF4-FFF2-40B4-BE49-F238E27FC236}">
                  <a16:creationId xmlns:a16="http://schemas.microsoft.com/office/drawing/2014/main" id="{F267AA2F-2329-45CA-9247-8042382E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625" y="4908736"/>
              <a:ext cx="2333625" cy="923925"/>
            </a:xfrm>
            <a:prstGeom prst="rect">
              <a:avLst/>
            </a:prstGeom>
          </p:spPr>
        </p:pic>
        <p:pic>
          <p:nvPicPr>
            <p:cNvPr id="40" name="Picture 39" descr="Background pattern&#10;&#10;Description automatically generated">
              <a:extLst>
                <a:ext uri="{FF2B5EF4-FFF2-40B4-BE49-F238E27FC236}">
                  <a16:creationId xmlns:a16="http://schemas.microsoft.com/office/drawing/2014/main" id="{8F8E2100-3458-43BD-8A6B-BF4E0286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4908736"/>
              <a:ext cx="2333625" cy="923925"/>
            </a:xfrm>
            <a:prstGeom prst="rect">
              <a:avLst/>
            </a:prstGeom>
          </p:spPr>
        </p:pic>
        <p:pic>
          <p:nvPicPr>
            <p:cNvPr id="41" name="Picture 40" descr="Background pattern&#10;&#10;Description automatically generated">
              <a:extLst>
                <a:ext uri="{FF2B5EF4-FFF2-40B4-BE49-F238E27FC236}">
                  <a16:creationId xmlns:a16="http://schemas.microsoft.com/office/drawing/2014/main" id="{ADB5597D-01FC-453A-A31B-A8CF734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875" y="4908736"/>
              <a:ext cx="2333625" cy="923925"/>
            </a:xfrm>
            <a:prstGeom prst="rect">
              <a:avLst/>
            </a:prstGeom>
          </p:spPr>
        </p:pic>
        <p:pic>
          <p:nvPicPr>
            <p:cNvPr id="42" name="Picture 41" descr="Background pattern&#10;&#10;Description automatically generated">
              <a:extLst>
                <a:ext uri="{FF2B5EF4-FFF2-40B4-BE49-F238E27FC236}">
                  <a16:creationId xmlns:a16="http://schemas.microsoft.com/office/drawing/2014/main" id="{18906FC9-C628-44E1-8ED8-F6B9D2F2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4908735"/>
              <a:ext cx="2333625" cy="923925"/>
            </a:xfrm>
            <a:prstGeom prst="rect">
              <a:avLst/>
            </a:prstGeom>
          </p:spPr>
        </p:pic>
        <p:pic>
          <p:nvPicPr>
            <p:cNvPr id="43" name="Picture 42" descr="Background pattern&#10;&#10;Description automatically generated">
              <a:extLst>
                <a:ext uri="{FF2B5EF4-FFF2-40B4-BE49-F238E27FC236}">
                  <a16:creationId xmlns:a16="http://schemas.microsoft.com/office/drawing/2014/main" id="{CC2B759A-C61C-41DC-BA72-75E3E31D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51"/>
            <a:stretch/>
          </p:blipFill>
          <p:spPr>
            <a:xfrm>
              <a:off x="11668125" y="4908734"/>
              <a:ext cx="523875" cy="9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26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18141E7F-F175-81DB-84D4-C112A3C52F89}"/>
              </a:ext>
            </a:extLst>
          </p:cNvPr>
          <p:cNvSpPr/>
          <p:nvPr/>
        </p:nvSpPr>
        <p:spPr>
          <a:xfrm>
            <a:off x="225144" y="2065741"/>
            <a:ext cx="11750040" cy="4712131"/>
          </a:xfrm>
          <a:prstGeom prst="rect">
            <a:avLst/>
          </a:prstGeom>
          <a:gradFill flip="none" rotWithShape="1">
            <a:gsLst>
              <a:gs pos="0">
                <a:srgbClr val="0E3451">
                  <a:alpha val="0"/>
                </a:srgbClr>
              </a:gs>
              <a:gs pos="48000">
                <a:srgbClr val="2B526F">
                  <a:alpha val="36000"/>
                </a:srgbClr>
              </a:gs>
              <a:gs pos="100000">
                <a:srgbClr val="B2C2CE"/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6D407E6-3143-5CAE-507A-C1BA04B2030B}"/>
              </a:ext>
            </a:extLst>
          </p:cNvPr>
          <p:cNvSpPr/>
          <p:nvPr/>
        </p:nvSpPr>
        <p:spPr>
          <a:xfrm flipV="1">
            <a:off x="225144" y="1"/>
            <a:ext cx="11750040" cy="2065740"/>
          </a:xfrm>
          <a:prstGeom prst="rect">
            <a:avLst/>
          </a:prstGeom>
          <a:gradFill flip="none" rotWithShape="1">
            <a:gsLst>
              <a:gs pos="0">
                <a:srgbClr val="0E3451">
                  <a:alpha val="50000"/>
                </a:srgbClr>
              </a:gs>
              <a:gs pos="48000">
                <a:srgbClr val="2B526F">
                  <a:alpha val="60000"/>
                </a:srgbClr>
              </a:gs>
              <a:gs pos="100000">
                <a:srgbClr val="496F8C">
                  <a:alpha val="40000"/>
                </a:srgbClr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A92F4D0-F8D5-A69B-146E-B9D6B59C72FA}"/>
              </a:ext>
            </a:extLst>
          </p:cNvPr>
          <p:cNvSpPr/>
          <p:nvPr/>
        </p:nvSpPr>
        <p:spPr>
          <a:xfrm>
            <a:off x="6218647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422790-EE8E-3E22-EE3F-C4FCFF5E20ED}"/>
              </a:ext>
            </a:extLst>
          </p:cNvPr>
          <p:cNvSpPr/>
          <p:nvPr/>
        </p:nvSpPr>
        <p:spPr>
          <a:xfrm>
            <a:off x="7374892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F8E1EDC-B575-5328-9A18-2C2443563C16}"/>
              </a:ext>
            </a:extLst>
          </p:cNvPr>
          <p:cNvSpPr/>
          <p:nvPr/>
        </p:nvSpPr>
        <p:spPr>
          <a:xfrm>
            <a:off x="8531137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6C7E092-BA0E-622A-2CF3-7C5E2E3008F3}"/>
              </a:ext>
            </a:extLst>
          </p:cNvPr>
          <p:cNvSpPr/>
          <p:nvPr/>
        </p:nvSpPr>
        <p:spPr>
          <a:xfrm>
            <a:off x="9687382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BD6F29-4270-25DF-5AA9-245FFC5276D5}"/>
              </a:ext>
            </a:extLst>
          </p:cNvPr>
          <p:cNvSpPr/>
          <p:nvPr/>
        </p:nvSpPr>
        <p:spPr>
          <a:xfrm>
            <a:off x="10843626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8034ED6-C844-0169-6DE0-89864B9E5CE6}"/>
              </a:ext>
            </a:extLst>
          </p:cNvPr>
          <p:cNvSpPr/>
          <p:nvPr/>
        </p:nvSpPr>
        <p:spPr>
          <a:xfrm>
            <a:off x="5062402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9D9EC9D-F012-4DE0-9FEB-4BBF0617C798}"/>
              </a:ext>
            </a:extLst>
          </p:cNvPr>
          <p:cNvSpPr/>
          <p:nvPr/>
        </p:nvSpPr>
        <p:spPr>
          <a:xfrm>
            <a:off x="3906157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F1FAEA-6CD7-4AD4-1276-DA6894E57CC7}"/>
              </a:ext>
            </a:extLst>
          </p:cNvPr>
          <p:cNvSpPr/>
          <p:nvPr/>
        </p:nvSpPr>
        <p:spPr>
          <a:xfrm>
            <a:off x="2749912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E6A86AE-5CE7-A58A-A488-D38CFBCA703E}"/>
              </a:ext>
            </a:extLst>
          </p:cNvPr>
          <p:cNvSpPr/>
          <p:nvPr/>
        </p:nvSpPr>
        <p:spPr>
          <a:xfrm>
            <a:off x="1593667" y="1033695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11699-C2AA-D8B7-B2E4-ED59E68634B6}"/>
              </a:ext>
            </a:extLst>
          </p:cNvPr>
          <p:cNvGrpSpPr/>
          <p:nvPr/>
        </p:nvGrpSpPr>
        <p:grpSpPr>
          <a:xfrm>
            <a:off x="3912569" y="1100035"/>
            <a:ext cx="914400" cy="850519"/>
            <a:chOff x="4131015" y="507614"/>
            <a:chExt cx="939349" cy="859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092F53-CB02-2D79-BEE4-C6246D218577}"/>
                </a:ext>
              </a:extLst>
            </p:cNvPr>
            <p:cNvGrpSpPr/>
            <p:nvPr/>
          </p:nvGrpSpPr>
          <p:grpSpPr>
            <a:xfrm>
              <a:off x="4131015" y="507614"/>
              <a:ext cx="939349" cy="859113"/>
              <a:chOff x="2817147" y="507614"/>
              <a:chExt cx="939349" cy="85911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0380621-9C3E-E1DB-72C9-30CE9D324F70}"/>
                  </a:ext>
                </a:extLst>
              </p:cNvPr>
              <p:cNvSpPr/>
              <p:nvPr/>
            </p:nvSpPr>
            <p:spPr>
              <a:xfrm>
                <a:off x="3105480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E0CDA1-013B-FDA3-50A7-EF1D9C6F8ABC}"/>
                  </a:ext>
                </a:extLst>
              </p:cNvPr>
              <p:cNvSpPr txBox="1"/>
              <p:nvPr/>
            </p:nvSpPr>
            <p:spPr>
              <a:xfrm>
                <a:off x="2817147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A9E7502-2EBA-EC60-049E-EA98EB7C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52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321D34-2892-59C1-179C-73B4603F938E}"/>
              </a:ext>
            </a:extLst>
          </p:cNvPr>
          <p:cNvGrpSpPr/>
          <p:nvPr/>
        </p:nvGrpSpPr>
        <p:grpSpPr>
          <a:xfrm>
            <a:off x="5070194" y="1100035"/>
            <a:ext cx="914400" cy="850519"/>
            <a:chOff x="5387974" y="507614"/>
            <a:chExt cx="939349" cy="8591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8CF496-F733-8133-66EC-80A9BD76EDDF}"/>
                </a:ext>
              </a:extLst>
            </p:cNvPr>
            <p:cNvGrpSpPr/>
            <p:nvPr/>
          </p:nvGrpSpPr>
          <p:grpSpPr>
            <a:xfrm>
              <a:off x="5387974" y="507614"/>
              <a:ext cx="939349" cy="859113"/>
              <a:chOff x="2828588" y="507614"/>
              <a:chExt cx="939349" cy="85911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B3FB8E2-5CDF-907A-09AB-1693197AF90E}"/>
                  </a:ext>
                </a:extLst>
              </p:cNvPr>
              <p:cNvSpPr/>
              <p:nvPr/>
            </p:nvSpPr>
            <p:spPr>
              <a:xfrm>
                <a:off x="3116921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019517-491C-1CD8-6066-10B1779583A6}"/>
                  </a:ext>
                </a:extLst>
              </p:cNvPr>
              <p:cNvSpPr txBox="1"/>
              <p:nvPr/>
            </p:nvSpPr>
            <p:spPr>
              <a:xfrm>
                <a:off x="2828588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7B541DB-1D27-92DF-6BD0-1C50F49F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310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C87877-6B89-1615-2D6B-DCA419F9D0BC}"/>
              </a:ext>
            </a:extLst>
          </p:cNvPr>
          <p:cNvGrpSpPr/>
          <p:nvPr/>
        </p:nvGrpSpPr>
        <p:grpSpPr>
          <a:xfrm>
            <a:off x="7368125" y="1100035"/>
            <a:ext cx="914400" cy="850519"/>
            <a:chOff x="7855047" y="507614"/>
            <a:chExt cx="939349" cy="85911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ECDEE5-D687-53DE-4011-20899673E914}"/>
                </a:ext>
              </a:extLst>
            </p:cNvPr>
            <p:cNvGrpSpPr/>
            <p:nvPr/>
          </p:nvGrpSpPr>
          <p:grpSpPr>
            <a:xfrm>
              <a:off x="7855047" y="507614"/>
              <a:ext cx="939349" cy="859113"/>
              <a:chOff x="2804625" y="507614"/>
              <a:chExt cx="939349" cy="85911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84D932B-2E60-36BC-F296-FAB638540245}"/>
                  </a:ext>
                </a:extLst>
              </p:cNvPr>
              <p:cNvSpPr/>
              <p:nvPr/>
            </p:nvSpPr>
            <p:spPr>
              <a:xfrm>
                <a:off x="3092958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FFCD2C-1135-C4B2-90C0-B391E3B79FF1}"/>
                  </a:ext>
                </a:extLst>
              </p:cNvPr>
              <p:cNvSpPr txBox="1"/>
              <p:nvPr/>
            </p:nvSpPr>
            <p:spPr>
              <a:xfrm>
                <a:off x="2804625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29" name="Picture 28" descr="Text, icon&#10;&#10;Description automatically generated">
              <a:extLst>
                <a:ext uri="{FF2B5EF4-FFF2-40B4-BE49-F238E27FC236}">
                  <a16:creationId xmlns:a16="http://schemas.microsoft.com/office/drawing/2014/main" id="{936815F9-40AC-A754-8B25-5F086D78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83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49B0A7-B744-5FE9-BA8A-D36DC85F39BD}"/>
              </a:ext>
            </a:extLst>
          </p:cNvPr>
          <p:cNvGrpSpPr/>
          <p:nvPr/>
        </p:nvGrpSpPr>
        <p:grpSpPr>
          <a:xfrm>
            <a:off x="6223235" y="1100035"/>
            <a:ext cx="914400" cy="850520"/>
            <a:chOff x="6640223" y="507614"/>
            <a:chExt cx="939349" cy="85911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26CB57-D94A-2BC3-2491-9C8E9562C2A5}"/>
                </a:ext>
              </a:extLst>
            </p:cNvPr>
            <p:cNvGrpSpPr/>
            <p:nvPr/>
          </p:nvGrpSpPr>
          <p:grpSpPr>
            <a:xfrm>
              <a:off x="6640223" y="507614"/>
              <a:ext cx="939349" cy="859114"/>
              <a:chOff x="2835319" y="507614"/>
              <a:chExt cx="939349" cy="85911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0C5E862-F504-87B5-9359-0DE716112021}"/>
                  </a:ext>
                </a:extLst>
              </p:cNvPr>
              <p:cNvSpPr/>
              <p:nvPr/>
            </p:nvSpPr>
            <p:spPr>
              <a:xfrm>
                <a:off x="3123652" y="507614"/>
                <a:ext cx="362683" cy="369454"/>
              </a:xfrm>
              <a:prstGeom prst="roundRect">
                <a:avLst/>
              </a:prstGeom>
              <a:solidFill>
                <a:srgbClr val="064A8A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B590B1-63F8-42F0-2ED7-582F29D6C6CC}"/>
                  </a:ext>
                </a:extLst>
              </p:cNvPr>
              <p:cNvSpPr txBox="1"/>
              <p:nvPr/>
            </p:nvSpPr>
            <p:spPr>
              <a:xfrm>
                <a:off x="2835319" y="900398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43" name="Picture 42" descr="Text&#10;&#10;Description automatically generated">
              <a:extLst>
                <a:ext uri="{FF2B5EF4-FFF2-40B4-BE49-F238E27FC236}">
                  <a16:creationId xmlns:a16="http://schemas.microsoft.com/office/drawing/2014/main" id="{DC5F9414-815E-6AFD-E07B-A3B2978F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559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4BA0A06-DB7A-153D-5CB8-D466E14F64ED}"/>
              </a:ext>
            </a:extLst>
          </p:cNvPr>
          <p:cNvGrpSpPr/>
          <p:nvPr/>
        </p:nvGrpSpPr>
        <p:grpSpPr>
          <a:xfrm>
            <a:off x="8530965" y="1100035"/>
            <a:ext cx="914400" cy="727407"/>
            <a:chOff x="9136728" y="507614"/>
            <a:chExt cx="939349" cy="73475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9B402CD-EC3E-D292-89A9-117AD45A2726}"/>
                </a:ext>
              </a:extLst>
            </p:cNvPr>
            <p:cNvGrpSpPr/>
            <p:nvPr/>
          </p:nvGrpSpPr>
          <p:grpSpPr>
            <a:xfrm>
              <a:off x="9136728" y="507614"/>
              <a:ext cx="939349" cy="734757"/>
              <a:chOff x="2840788" y="507614"/>
              <a:chExt cx="939349" cy="734757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C0734E7-F696-7945-F835-352F8D543F0B}"/>
                  </a:ext>
                </a:extLst>
              </p:cNvPr>
              <p:cNvSpPr/>
              <p:nvPr/>
            </p:nvSpPr>
            <p:spPr>
              <a:xfrm>
                <a:off x="3129122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0905DB-1714-9B5F-807A-2EBB4A4D7021}"/>
                  </a:ext>
                </a:extLst>
              </p:cNvPr>
              <p:cNvSpPr txBox="1"/>
              <p:nvPr/>
            </p:nvSpPr>
            <p:spPr>
              <a:xfrm>
                <a:off x="2840788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65" name="Picture 64" descr="Text&#10;&#10;Description automatically generated">
              <a:extLst>
                <a:ext uri="{FF2B5EF4-FFF2-40B4-BE49-F238E27FC236}">
                  <a16:creationId xmlns:a16="http://schemas.microsoft.com/office/drawing/2014/main" id="{05F4A21C-50B8-78E5-5D32-4BBF55C2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065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F13DCE-4E7C-713D-DD99-8CFDB371537A}"/>
              </a:ext>
            </a:extLst>
          </p:cNvPr>
          <p:cNvGrpSpPr/>
          <p:nvPr/>
        </p:nvGrpSpPr>
        <p:grpSpPr>
          <a:xfrm>
            <a:off x="9695169" y="1100035"/>
            <a:ext cx="914400" cy="727407"/>
            <a:chOff x="10361708" y="507614"/>
            <a:chExt cx="939349" cy="73475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8961C61-5A14-F17E-22BB-0F5B5C6FF442}"/>
                </a:ext>
              </a:extLst>
            </p:cNvPr>
            <p:cNvGrpSpPr/>
            <p:nvPr/>
          </p:nvGrpSpPr>
          <p:grpSpPr>
            <a:xfrm>
              <a:off x="10361708" y="507614"/>
              <a:ext cx="939349" cy="734758"/>
              <a:chOff x="2820250" y="507614"/>
              <a:chExt cx="939349" cy="734758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0CEAEBB-2A8C-F0FC-D945-01191B6F40B0}"/>
                  </a:ext>
                </a:extLst>
              </p:cNvPr>
              <p:cNvSpPr/>
              <p:nvPr/>
            </p:nvSpPr>
            <p:spPr>
              <a:xfrm>
                <a:off x="3108583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228CF-8909-8633-1FD6-98CA78DB4DB2}"/>
                  </a:ext>
                </a:extLst>
              </p:cNvPr>
              <p:cNvSpPr txBox="1"/>
              <p:nvPr/>
            </p:nvSpPr>
            <p:spPr>
              <a:xfrm>
                <a:off x="2820250" y="900397"/>
                <a:ext cx="939349" cy="34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76" name="Picture 75" descr="Icon&#10;&#10;Description automatically generated">
              <a:extLst>
                <a:ext uri="{FF2B5EF4-FFF2-40B4-BE49-F238E27FC236}">
                  <a16:creationId xmlns:a16="http://schemas.microsoft.com/office/drawing/2014/main" id="{8EEB3EB6-F19E-877F-0070-61F86D64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044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CF4CB0-79E0-533F-EC13-BB3F0E590285}"/>
              </a:ext>
            </a:extLst>
          </p:cNvPr>
          <p:cNvGrpSpPr/>
          <p:nvPr/>
        </p:nvGrpSpPr>
        <p:grpSpPr>
          <a:xfrm>
            <a:off x="10843627" y="1092178"/>
            <a:ext cx="914400" cy="727406"/>
            <a:chOff x="10647802" y="499756"/>
            <a:chExt cx="938610" cy="73475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52ED41B-3989-FFD7-003D-C834FF09A3FD}"/>
                </a:ext>
              </a:extLst>
            </p:cNvPr>
            <p:cNvGrpSpPr/>
            <p:nvPr/>
          </p:nvGrpSpPr>
          <p:grpSpPr>
            <a:xfrm>
              <a:off x="10647802" y="499756"/>
              <a:ext cx="938610" cy="734757"/>
              <a:chOff x="2812542" y="507615"/>
              <a:chExt cx="938610" cy="734757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251ADFC-0B7D-233D-DAAC-8CAD94934011}"/>
                  </a:ext>
                </a:extLst>
              </p:cNvPr>
              <p:cNvSpPr/>
              <p:nvPr/>
            </p:nvSpPr>
            <p:spPr>
              <a:xfrm>
                <a:off x="3100648" y="507615"/>
                <a:ext cx="362397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65CE93-2897-B701-0BD0-3BEABE109B54}"/>
                  </a:ext>
                </a:extLst>
              </p:cNvPr>
              <p:cNvSpPr txBox="1"/>
              <p:nvPr/>
            </p:nvSpPr>
            <p:spPr>
              <a:xfrm>
                <a:off x="2812542" y="900397"/>
                <a:ext cx="938610" cy="34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87" name="Picture 8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7426806-3114-3B7F-190E-FED852BAA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858" y="567200"/>
              <a:ext cx="226498" cy="226499"/>
            </a:xfrm>
            <a:prstGeom prst="rect">
              <a:avLst/>
            </a:prstGeom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9F250C66-86D9-214B-D25A-73B8D4F573EF}"/>
              </a:ext>
            </a:extLst>
          </p:cNvPr>
          <p:cNvSpPr/>
          <p:nvPr/>
        </p:nvSpPr>
        <p:spPr>
          <a:xfrm>
            <a:off x="437422" y="1033695"/>
            <a:ext cx="914400" cy="914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6D372E-DD4A-DC23-8D85-398C0A50D582}"/>
              </a:ext>
            </a:extLst>
          </p:cNvPr>
          <p:cNvGrpSpPr/>
          <p:nvPr/>
        </p:nvGrpSpPr>
        <p:grpSpPr>
          <a:xfrm>
            <a:off x="437423" y="1100035"/>
            <a:ext cx="914399" cy="609370"/>
            <a:chOff x="2751509" y="507614"/>
            <a:chExt cx="947319" cy="609370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2BEB037-C785-7606-0C57-E32DD14891CC}"/>
                </a:ext>
              </a:extLst>
            </p:cNvPr>
            <p:cNvSpPr/>
            <p:nvPr/>
          </p:nvSpPr>
          <p:spPr>
            <a:xfrm>
              <a:off x="3042288" y="507614"/>
              <a:ext cx="36576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68BC3C4-5DB8-9C06-5DB8-94D987D2C47F}"/>
                </a:ext>
              </a:extLst>
            </p:cNvPr>
            <p:cNvSpPr txBox="1"/>
            <p:nvPr/>
          </p:nvSpPr>
          <p:spPr>
            <a:xfrm>
              <a:off x="2751509" y="901540"/>
              <a:ext cx="947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</p:grp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6CE31725-9991-81EC-C43A-6DD2E68E3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4" y="1158099"/>
            <a:ext cx="220656" cy="2286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B2AAED-AB1B-C80C-A4FC-7A349AA99AC0}"/>
              </a:ext>
            </a:extLst>
          </p:cNvPr>
          <p:cNvGrpSpPr/>
          <p:nvPr/>
        </p:nvGrpSpPr>
        <p:grpSpPr>
          <a:xfrm>
            <a:off x="1596281" y="1100035"/>
            <a:ext cx="914400" cy="822238"/>
            <a:chOff x="1502011" y="1034046"/>
            <a:chExt cx="914400" cy="82223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C9F308A-D472-ACAF-2EA4-9A275C75ECA7}"/>
                </a:ext>
              </a:extLst>
            </p:cNvPr>
            <p:cNvSpPr/>
            <p:nvPr/>
          </p:nvSpPr>
          <p:spPr>
            <a:xfrm>
              <a:off x="1782686" y="1034046"/>
              <a:ext cx="353050" cy="36575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  <a:bevelB w="254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EBFC5F-5F44-0A6B-F4AF-F2E9C45D81C7}"/>
                </a:ext>
              </a:extLst>
            </p:cNvPr>
            <p:cNvSpPr txBox="1"/>
            <p:nvPr/>
          </p:nvSpPr>
          <p:spPr>
            <a:xfrm>
              <a:off x="1502011" y="13946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Progress Verification</a:t>
              </a:r>
            </a:p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(PVR)</a:t>
              </a:r>
            </a:p>
          </p:txBody>
        </p:sp>
        <p:pic>
          <p:nvPicPr>
            <p:cNvPr id="107" name="Picture 106" descr="Icon&#10;&#10;Description automatically generated">
              <a:extLst>
                <a:ext uri="{FF2B5EF4-FFF2-40B4-BE49-F238E27FC236}">
                  <a16:creationId xmlns:a16="http://schemas.microsoft.com/office/drawing/2014/main" id="{AE1D5980-60D1-E272-E359-3B8B0E136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883" y="1092111"/>
              <a:ext cx="220656" cy="224409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35095BE-8D93-391F-35BE-019972927A9C}"/>
              </a:ext>
            </a:extLst>
          </p:cNvPr>
          <p:cNvGrpSpPr/>
          <p:nvPr/>
        </p:nvGrpSpPr>
        <p:grpSpPr>
          <a:xfrm>
            <a:off x="2751253" y="1109462"/>
            <a:ext cx="914399" cy="724439"/>
            <a:chOff x="2209059" y="609834"/>
            <a:chExt cx="947319" cy="72443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64A81E6-2976-13CD-9E72-1ED9B5EAFCEC}"/>
                </a:ext>
              </a:extLst>
            </p:cNvPr>
            <p:cNvGrpSpPr/>
            <p:nvPr/>
          </p:nvGrpSpPr>
          <p:grpSpPr>
            <a:xfrm>
              <a:off x="2209059" y="609834"/>
              <a:ext cx="947319" cy="724439"/>
              <a:chOff x="2842321" y="507614"/>
              <a:chExt cx="940282" cy="731759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59946D71-E776-40AE-70D2-BBFDFCA02916}"/>
                  </a:ext>
                </a:extLst>
              </p:cNvPr>
              <p:cNvSpPr/>
              <p:nvPr/>
            </p:nvSpPr>
            <p:spPr>
              <a:xfrm>
                <a:off x="3130940" y="507614"/>
                <a:ext cx="36304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6AD1A8C-463D-5727-8D9E-2D08563DE451}"/>
                  </a:ext>
                </a:extLst>
              </p:cNvPr>
              <p:cNvSpPr txBox="1"/>
              <p:nvPr/>
            </p:nvSpPr>
            <p:spPr>
              <a:xfrm>
                <a:off x="2842321" y="897399"/>
                <a:ext cx="940282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110" name="Picture 109" descr="Icon&#10;&#10;Description automatically generated">
              <a:extLst>
                <a:ext uri="{FF2B5EF4-FFF2-40B4-BE49-F238E27FC236}">
                  <a16:creationId xmlns:a16="http://schemas.microsoft.com/office/drawing/2014/main" id="{ED069924-C8F4-51C2-44E4-4278F6BB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418" y="676606"/>
              <a:ext cx="228600" cy="224409"/>
            </a:xfrm>
            <a:prstGeom prst="rect">
              <a:avLst/>
            </a:prstGeom>
          </p:spPr>
        </p:pic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BCAD925-F23A-E990-C913-670609A121B4}"/>
              </a:ext>
            </a:extLst>
          </p:cNvPr>
          <p:cNvCxnSpPr>
            <a:cxnSpLocks/>
          </p:cNvCxnSpPr>
          <p:nvPr/>
        </p:nvCxnSpPr>
        <p:spPr>
          <a:xfrm>
            <a:off x="437421" y="844721"/>
            <a:ext cx="11317158" cy="0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CC4E8A2-6293-483E-AADA-33B7F490E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" y="24101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1CC9AD7-EA6B-18F7-58EB-6A3F7D26C2F5}"/>
              </a:ext>
            </a:extLst>
          </p:cNvPr>
          <p:cNvSpPr/>
          <p:nvPr/>
        </p:nvSpPr>
        <p:spPr>
          <a:xfrm>
            <a:off x="3756551" y="240384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64C8D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REAL-ESTATE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DA1639-0E39-DEA8-3A48-197764DA34BC}"/>
              </a:ext>
            </a:extLst>
          </p:cNvPr>
          <p:cNvSpPr/>
          <p:nvPr/>
        </p:nvSpPr>
        <p:spPr>
          <a:xfrm>
            <a:off x="437421" y="2147217"/>
            <a:ext cx="1432607" cy="446976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95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2237517-3FDE-E27C-5F63-83C31EBABFFE}"/>
              </a:ext>
            </a:extLst>
          </p:cNvPr>
          <p:cNvSpPr/>
          <p:nvPr/>
        </p:nvSpPr>
        <p:spPr>
          <a:xfrm>
            <a:off x="6733526" y="2174488"/>
            <a:ext cx="5003671" cy="1058179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14D0039-478C-24E0-3256-7EBC6F64821D}"/>
              </a:ext>
            </a:extLst>
          </p:cNvPr>
          <p:cNvSpPr/>
          <p:nvPr/>
        </p:nvSpPr>
        <p:spPr>
          <a:xfrm>
            <a:off x="2007105" y="3513088"/>
            <a:ext cx="3127114" cy="310873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00DEC5C-9DC1-E169-27B7-D04E65582D38}"/>
              </a:ext>
            </a:extLst>
          </p:cNvPr>
          <p:cNvSpPr/>
          <p:nvPr/>
        </p:nvSpPr>
        <p:spPr>
          <a:xfrm>
            <a:off x="6750907" y="3286872"/>
            <a:ext cx="5003672" cy="310873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68D7195-F00F-D6BD-E5FE-AE8F1173B857}"/>
              </a:ext>
            </a:extLst>
          </p:cNvPr>
          <p:cNvGrpSpPr/>
          <p:nvPr/>
        </p:nvGrpSpPr>
        <p:grpSpPr>
          <a:xfrm>
            <a:off x="2007105" y="2141508"/>
            <a:ext cx="3127115" cy="1276479"/>
            <a:chOff x="2067055" y="2132081"/>
            <a:chExt cx="3127115" cy="127647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2B9799-DF5C-7A42-F862-F81EA65D1F46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1">
                <a:lumMod val="85000"/>
                <a:alpha val="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FF82BCA-B3FF-7AC7-1DD7-5A654D4997B7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D6BA808-DD82-DE8F-DECD-5153A3EB4BE9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B25DC5F-60A0-2772-B442-B4F6CDA1B3C4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784BC92-198F-10C9-EEC1-B55418DBE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D1F64A8-A452-2E2F-C6D3-54B320ECC3F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FB09A81B-B891-65FF-52B3-E1F9EDFBC04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F6D40986-D7D9-39EB-C83B-BE108E7E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97C30819-A0AE-1EA5-FE83-ED1546149F8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F68ECA14-6B36-3D5D-AFF4-0E266C8D1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562958B5-1EF1-079E-F494-31E4ADDFCD2E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3353003-AF0D-EE69-C1FB-13A849866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69B02D6-194F-7F70-1D75-D736A2DE3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43F942B-D9C5-3FA6-E321-22353CF1F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812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8A4DF6E5-532D-0E50-F417-F5B4EA394660}"/>
              </a:ext>
            </a:extLst>
          </p:cNvPr>
          <p:cNvSpPr/>
          <p:nvPr/>
        </p:nvSpPr>
        <p:spPr>
          <a:xfrm flipV="1">
            <a:off x="225144" y="1"/>
            <a:ext cx="11750040" cy="1838532"/>
          </a:xfrm>
          <a:prstGeom prst="rect">
            <a:avLst/>
          </a:prstGeom>
          <a:gradFill flip="none" rotWithShape="1">
            <a:gsLst>
              <a:gs pos="0">
                <a:srgbClr val="0E3451">
                  <a:alpha val="50000"/>
                </a:srgbClr>
              </a:gs>
              <a:gs pos="48000">
                <a:srgbClr val="2B526F">
                  <a:alpha val="60000"/>
                </a:srgbClr>
              </a:gs>
              <a:gs pos="100000">
                <a:srgbClr val="496F8C">
                  <a:alpha val="40000"/>
                </a:srgbClr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A92F4D0-F8D5-A69B-146E-B9D6B59C72FA}"/>
              </a:ext>
            </a:extLst>
          </p:cNvPr>
          <p:cNvSpPr/>
          <p:nvPr/>
        </p:nvSpPr>
        <p:spPr>
          <a:xfrm>
            <a:off x="6218647" y="816874"/>
            <a:ext cx="914400" cy="9144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422790-EE8E-3E22-EE3F-C4FCFF5E20ED}"/>
              </a:ext>
            </a:extLst>
          </p:cNvPr>
          <p:cNvSpPr/>
          <p:nvPr/>
        </p:nvSpPr>
        <p:spPr>
          <a:xfrm>
            <a:off x="7374892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F8E1EDC-B575-5328-9A18-2C2443563C16}"/>
              </a:ext>
            </a:extLst>
          </p:cNvPr>
          <p:cNvSpPr/>
          <p:nvPr/>
        </p:nvSpPr>
        <p:spPr>
          <a:xfrm>
            <a:off x="8531137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6C7E092-BA0E-622A-2CF3-7C5E2E3008F3}"/>
              </a:ext>
            </a:extLst>
          </p:cNvPr>
          <p:cNvSpPr/>
          <p:nvPr/>
        </p:nvSpPr>
        <p:spPr>
          <a:xfrm>
            <a:off x="9687382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BD6F29-4270-25DF-5AA9-245FFC5276D5}"/>
              </a:ext>
            </a:extLst>
          </p:cNvPr>
          <p:cNvSpPr/>
          <p:nvPr/>
        </p:nvSpPr>
        <p:spPr>
          <a:xfrm>
            <a:off x="10843626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8034ED6-C844-0169-6DE0-89864B9E5CE6}"/>
              </a:ext>
            </a:extLst>
          </p:cNvPr>
          <p:cNvSpPr/>
          <p:nvPr/>
        </p:nvSpPr>
        <p:spPr>
          <a:xfrm>
            <a:off x="5062402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9D9EC9D-F012-4DE0-9FEB-4BBF0617C798}"/>
              </a:ext>
            </a:extLst>
          </p:cNvPr>
          <p:cNvSpPr/>
          <p:nvPr/>
        </p:nvSpPr>
        <p:spPr>
          <a:xfrm>
            <a:off x="3906157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F1FAEA-6CD7-4AD4-1276-DA6894E57CC7}"/>
              </a:ext>
            </a:extLst>
          </p:cNvPr>
          <p:cNvSpPr/>
          <p:nvPr/>
        </p:nvSpPr>
        <p:spPr>
          <a:xfrm>
            <a:off x="2749912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E6A86AE-5CE7-A58A-A488-D38CFBCA703E}"/>
              </a:ext>
            </a:extLst>
          </p:cNvPr>
          <p:cNvSpPr/>
          <p:nvPr/>
        </p:nvSpPr>
        <p:spPr>
          <a:xfrm>
            <a:off x="1593667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11699-C2AA-D8B7-B2E4-ED59E68634B6}"/>
              </a:ext>
            </a:extLst>
          </p:cNvPr>
          <p:cNvGrpSpPr/>
          <p:nvPr/>
        </p:nvGrpSpPr>
        <p:grpSpPr>
          <a:xfrm>
            <a:off x="3912569" y="883214"/>
            <a:ext cx="914400" cy="850519"/>
            <a:chOff x="4131015" y="507614"/>
            <a:chExt cx="939349" cy="859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092F53-CB02-2D79-BEE4-C6246D218577}"/>
                </a:ext>
              </a:extLst>
            </p:cNvPr>
            <p:cNvGrpSpPr/>
            <p:nvPr/>
          </p:nvGrpSpPr>
          <p:grpSpPr>
            <a:xfrm>
              <a:off x="4131015" y="507614"/>
              <a:ext cx="939349" cy="859113"/>
              <a:chOff x="2817147" y="507614"/>
              <a:chExt cx="939349" cy="85911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0380621-9C3E-E1DB-72C9-30CE9D324F70}"/>
                  </a:ext>
                </a:extLst>
              </p:cNvPr>
              <p:cNvSpPr/>
              <p:nvPr/>
            </p:nvSpPr>
            <p:spPr>
              <a:xfrm>
                <a:off x="3105480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E0CDA1-013B-FDA3-50A7-EF1D9C6F8ABC}"/>
                  </a:ext>
                </a:extLst>
              </p:cNvPr>
              <p:cNvSpPr txBox="1"/>
              <p:nvPr/>
            </p:nvSpPr>
            <p:spPr>
              <a:xfrm>
                <a:off x="2817147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A9E7502-2EBA-EC60-049E-EA98EB7C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52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321D34-2892-59C1-179C-73B4603F938E}"/>
              </a:ext>
            </a:extLst>
          </p:cNvPr>
          <p:cNvGrpSpPr/>
          <p:nvPr/>
        </p:nvGrpSpPr>
        <p:grpSpPr>
          <a:xfrm>
            <a:off x="5070194" y="883214"/>
            <a:ext cx="914400" cy="850519"/>
            <a:chOff x="5387974" y="507614"/>
            <a:chExt cx="939349" cy="8591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8CF496-F733-8133-66EC-80A9BD76EDDF}"/>
                </a:ext>
              </a:extLst>
            </p:cNvPr>
            <p:cNvGrpSpPr/>
            <p:nvPr/>
          </p:nvGrpSpPr>
          <p:grpSpPr>
            <a:xfrm>
              <a:off x="5387974" y="507614"/>
              <a:ext cx="939349" cy="859113"/>
              <a:chOff x="2828588" y="507614"/>
              <a:chExt cx="939349" cy="85911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B3FB8E2-5CDF-907A-09AB-1693197AF90E}"/>
                  </a:ext>
                </a:extLst>
              </p:cNvPr>
              <p:cNvSpPr/>
              <p:nvPr/>
            </p:nvSpPr>
            <p:spPr>
              <a:xfrm>
                <a:off x="3116921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019517-491C-1CD8-6066-10B1779583A6}"/>
                  </a:ext>
                </a:extLst>
              </p:cNvPr>
              <p:cNvSpPr txBox="1"/>
              <p:nvPr/>
            </p:nvSpPr>
            <p:spPr>
              <a:xfrm>
                <a:off x="2828588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C7B541DB-1D27-92DF-6BD0-1C50F49F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310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C87877-6B89-1615-2D6B-DCA419F9D0BC}"/>
              </a:ext>
            </a:extLst>
          </p:cNvPr>
          <p:cNvGrpSpPr/>
          <p:nvPr/>
        </p:nvGrpSpPr>
        <p:grpSpPr>
          <a:xfrm>
            <a:off x="7368125" y="883214"/>
            <a:ext cx="914400" cy="850519"/>
            <a:chOff x="7855047" y="507614"/>
            <a:chExt cx="939349" cy="85911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ECDEE5-D687-53DE-4011-20899673E914}"/>
                </a:ext>
              </a:extLst>
            </p:cNvPr>
            <p:cNvGrpSpPr/>
            <p:nvPr/>
          </p:nvGrpSpPr>
          <p:grpSpPr>
            <a:xfrm>
              <a:off x="7855047" y="507614"/>
              <a:ext cx="939349" cy="859113"/>
              <a:chOff x="2804625" y="507614"/>
              <a:chExt cx="939349" cy="85911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84D932B-2E60-36BC-F296-FAB638540245}"/>
                  </a:ext>
                </a:extLst>
              </p:cNvPr>
              <p:cNvSpPr/>
              <p:nvPr/>
            </p:nvSpPr>
            <p:spPr>
              <a:xfrm>
                <a:off x="3092958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FFCD2C-1135-C4B2-90C0-B391E3B79FF1}"/>
                  </a:ext>
                </a:extLst>
              </p:cNvPr>
              <p:cNvSpPr txBox="1"/>
              <p:nvPr/>
            </p:nvSpPr>
            <p:spPr>
              <a:xfrm>
                <a:off x="2804625" y="900397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29" name="Picture 28" descr="Text, icon&#10;&#10;Description automatically generated">
              <a:extLst>
                <a:ext uri="{FF2B5EF4-FFF2-40B4-BE49-F238E27FC236}">
                  <a16:creationId xmlns:a16="http://schemas.microsoft.com/office/drawing/2014/main" id="{936815F9-40AC-A754-8B25-5F086D78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83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49B0A7-B744-5FE9-BA8A-D36DC85F39BD}"/>
              </a:ext>
            </a:extLst>
          </p:cNvPr>
          <p:cNvGrpSpPr/>
          <p:nvPr/>
        </p:nvGrpSpPr>
        <p:grpSpPr>
          <a:xfrm>
            <a:off x="6223235" y="883214"/>
            <a:ext cx="914400" cy="850520"/>
            <a:chOff x="6640223" y="507614"/>
            <a:chExt cx="939349" cy="85911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26CB57-D94A-2BC3-2491-9C8E9562C2A5}"/>
                </a:ext>
              </a:extLst>
            </p:cNvPr>
            <p:cNvGrpSpPr/>
            <p:nvPr/>
          </p:nvGrpSpPr>
          <p:grpSpPr>
            <a:xfrm>
              <a:off x="6640223" y="507614"/>
              <a:ext cx="939349" cy="859114"/>
              <a:chOff x="2835319" y="507614"/>
              <a:chExt cx="939349" cy="85911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0C5E862-F504-87B5-9359-0DE716112021}"/>
                  </a:ext>
                </a:extLst>
              </p:cNvPr>
              <p:cNvSpPr/>
              <p:nvPr/>
            </p:nvSpPr>
            <p:spPr>
              <a:xfrm>
                <a:off x="3123652" y="507614"/>
                <a:ext cx="362683" cy="369454"/>
              </a:xfrm>
              <a:prstGeom prst="roundRect">
                <a:avLst/>
              </a:prstGeom>
              <a:solidFill>
                <a:srgbClr val="064A8A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B590B1-63F8-42F0-2ED7-582F29D6C6CC}"/>
                  </a:ext>
                </a:extLst>
              </p:cNvPr>
              <p:cNvSpPr txBox="1"/>
              <p:nvPr/>
            </p:nvSpPr>
            <p:spPr>
              <a:xfrm>
                <a:off x="2835319" y="900398"/>
                <a:ext cx="939349" cy="466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43" name="Picture 42" descr="Text&#10;&#10;Description automatically generated">
              <a:extLst>
                <a:ext uri="{FF2B5EF4-FFF2-40B4-BE49-F238E27FC236}">
                  <a16:creationId xmlns:a16="http://schemas.microsoft.com/office/drawing/2014/main" id="{DC5F9414-815E-6AFD-E07B-A3B2978F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559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4BA0A06-DB7A-153D-5CB8-D466E14F64ED}"/>
              </a:ext>
            </a:extLst>
          </p:cNvPr>
          <p:cNvGrpSpPr/>
          <p:nvPr/>
        </p:nvGrpSpPr>
        <p:grpSpPr>
          <a:xfrm>
            <a:off x="8530965" y="883214"/>
            <a:ext cx="914400" cy="727407"/>
            <a:chOff x="9136728" y="507614"/>
            <a:chExt cx="939349" cy="73475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9B402CD-EC3E-D292-89A9-117AD45A2726}"/>
                </a:ext>
              </a:extLst>
            </p:cNvPr>
            <p:cNvGrpSpPr/>
            <p:nvPr/>
          </p:nvGrpSpPr>
          <p:grpSpPr>
            <a:xfrm>
              <a:off x="9136728" y="507614"/>
              <a:ext cx="939349" cy="734757"/>
              <a:chOff x="2840788" y="507614"/>
              <a:chExt cx="939349" cy="734757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C0734E7-F696-7945-F835-352F8D543F0B}"/>
                  </a:ext>
                </a:extLst>
              </p:cNvPr>
              <p:cNvSpPr/>
              <p:nvPr/>
            </p:nvSpPr>
            <p:spPr>
              <a:xfrm>
                <a:off x="3129122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10905DB-1714-9B5F-807A-2EBB4A4D7021}"/>
                  </a:ext>
                </a:extLst>
              </p:cNvPr>
              <p:cNvSpPr txBox="1"/>
              <p:nvPr/>
            </p:nvSpPr>
            <p:spPr>
              <a:xfrm>
                <a:off x="2840788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65" name="Picture 64" descr="Text&#10;&#10;Description automatically generated">
              <a:extLst>
                <a:ext uri="{FF2B5EF4-FFF2-40B4-BE49-F238E27FC236}">
                  <a16:creationId xmlns:a16="http://schemas.microsoft.com/office/drawing/2014/main" id="{05F4A21C-50B8-78E5-5D32-4BBF55C2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065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F13DCE-4E7C-713D-DD99-8CFDB371537A}"/>
              </a:ext>
            </a:extLst>
          </p:cNvPr>
          <p:cNvGrpSpPr/>
          <p:nvPr/>
        </p:nvGrpSpPr>
        <p:grpSpPr>
          <a:xfrm>
            <a:off x="9695169" y="883214"/>
            <a:ext cx="914400" cy="727407"/>
            <a:chOff x="10361708" y="507614"/>
            <a:chExt cx="939349" cy="73475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8961C61-5A14-F17E-22BB-0F5B5C6FF442}"/>
                </a:ext>
              </a:extLst>
            </p:cNvPr>
            <p:cNvGrpSpPr/>
            <p:nvPr/>
          </p:nvGrpSpPr>
          <p:grpSpPr>
            <a:xfrm>
              <a:off x="10361708" y="507614"/>
              <a:ext cx="939349" cy="734758"/>
              <a:chOff x="2820250" y="507614"/>
              <a:chExt cx="939349" cy="734758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0CEAEBB-2A8C-F0FC-D945-01191B6F40B0}"/>
                  </a:ext>
                </a:extLst>
              </p:cNvPr>
              <p:cNvSpPr/>
              <p:nvPr/>
            </p:nvSpPr>
            <p:spPr>
              <a:xfrm>
                <a:off x="3108583" y="507614"/>
                <a:ext cx="36268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228CF-8909-8633-1FD6-98CA78DB4DB2}"/>
                  </a:ext>
                </a:extLst>
              </p:cNvPr>
              <p:cNvSpPr txBox="1"/>
              <p:nvPr/>
            </p:nvSpPr>
            <p:spPr>
              <a:xfrm>
                <a:off x="2820250" y="900397"/>
                <a:ext cx="939349" cy="34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76" name="Picture 75" descr="Icon&#10;&#10;Description automatically generated">
              <a:extLst>
                <a:ext uri="{FF2B5EF4-FFF2-40B4-BE49-F238E27FC236}">
                  <a16:creationId xmlns:a16="http://schemas.microsoft.com/office/drawing/2014/main" id="{8EEB3EB6-F19E-877F-0070-61F86D64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044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CF4CB0-79E0-533F-EC13-BB3F0E590285}"/>
              </a:ext>
            </a:extLst>
          </p:cNvPr>
          <p:cNvGrpSpPr/>
          <p:nvPr/>
        </p:nvGrpSpPr>
        <p:grpSpPr>
          <a:xfrm>
            <a:off x="10843627" y="875357"/>
            <a:ext cx="914400" cy="727406"/>
            <a:chOff x="10647802" y="499756"/>
            <a:chExt cx="938610" cy="73475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52ED41B-3989-FFD7-003D-C834FF09A3FD}"/>
                </a:ext>
              </a:extLst>
            </p:cNvPr>
            <p:cNvGrpSpPr/>
            <p:nvPr/>
          </p:nvGrpSpPr>
          <p:grpSpPr>
            <a:xfrm>
              <a:off x="10647802" y="499756"/>
              <a:ext cx="938610" cy="734757"/>
              <a:chOff x="2812542" y="507615"/>
              <a:chExt cx="938610" cy="734757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7251ADFC-0B7D-233D-DAAC-8CAD94934011}"/>
                  </a:ext>
                </a:extLst>
              </p:cNvPr>
              <p:cNvSpPr/>
              <p:nvPr/>
            </p:nvSpPr>
            <p:spPr>
              <a:xfrm>
                <a:off x="3100648" y="507615"/>
                <a:ext cx="362397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465CE93-2897-B701-0BD0-3BEABE109B54}"/>
                  </a:ext>
                </a:extLst>
              </p:cNvPr>
              <p:cNvSpPr txBox="1"/>
              <p:nvPr/>
            </p:nvSpPr>
            <p:spPr>
              <a:xfrm>
                <a:off x="2812542" y="900397"/>
                <a:ext cx="938610" cy="34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87" name="Picture 8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7426806-3114-3B7F-190E-FED852BAA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858" y="567200"/>
              <a:ext cx="226498" cy="226499"/>
            </a:xfrm>
            <a:prstGeom prst="rect">
              <a:avLst/>
            </a:prstGeom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9F250C66-86D9-214B-D25A-73B8D4F573EF}"/>
              </a:ext>
            </a:extLst>
          </p:cNvPr>
          <p:cNvSpPr/>
          <p:nvPr/>
        </p:nvSpPr>
        <p:spPr>
          <a:xfrm>
            <a:off x="437422" y="816874"/>
            <a:ext cx="914400" cy="9144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6D372E-DD4A-DC23-8D85-398C0A50D582}"/>
              </a:ext>
            </a:extLst>
          </p:cNvPr>
          <p:cNvGrpSpPr/>
          <p:nvPr/>
        </p:nvGrpSpPr>
        <p:grpSpPr>
          <a:xfrm>
            <a:off x="437423" y="883214"/>
            <a:ext cx="914399" cy="609370"/>
            <a:chOff x="2751509" y="507614"/>
            <a:chExt cx="947319" cy="609370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2BEB037-C785-7606-0C57-E32DD14891CC}"/>
                </a:ext>
              </a:extLst>
            </p:cNvPr>
            <p:cNvSpPr/>
            <p:nvPr/>
          </p:nvSpPr>
          <p:spPr>
            <a:xfrm>
              <a:off x="3042288" y="507614"/>
              <a:ext cx="36576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68BC3C4-5DB8-9C06-5DB8-94D987D2C47F}"/>
                </a:ext>
              </a:extLst>
            </p:cNvPr>
            <p:cNvSpPr txBox="1"/>
            <p:nvPr/>
          </p:nvSpPr>
          <p:spPr>
            <a:xfrm>
              <a:off x="2751509" y="901540"/>
              <a:ext cx="947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</p:grp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6CE31725-9991-81EC-C43A-6DD2E68E3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4" y="941278"/>
            <a:ext cx="220656" cy="2286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BB2AAED-AB1B-C80C-A4FC-7A349AA99AC0}"/>
              </a:ext>
            </a:extLst>
          </p:cNvPr>
          <p:cNvGrpSpPr/>
          <p:nvPr/>
        </p:nvGrpSpPr>
        <p:grpSpPr>
          <a:xfrm>
            <a:off x="1596281" y="883214"/>
            <a:ext cx="914400" cy="822238"/>
            <a:chOff x="1502011" y="1034046"/>
            <a:chExt cx="914400" cy="82223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C9F308A-D472-ACAF-2EA4-9A275C75ECA7}"/>
                </a:ext>
              </a:extLst>
            </p:cNvPr>
            <p:cNvSpPr/>
            <p:nvPr/>
          </p:nvSpPr>
          <p:spPr>
            <a:xfrm>
              <a:off x="1782686" y="1034046"/>
              <a:ext cx="353050" cy="36575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  <a:bevelB w="254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EBFC5F-5F44-0A6B-F4AF-F2E9C45D81C7}"/>
                </a:ext>
              </a:extLst>
            </p:cNvPr>
            <p:cNvSpPr txBox="1"/>
            <p:nvPr/>
          </p:nvSpPr>
          <p:spPr>
            <a:xfrm>
              <a:off x="1502011" y="13946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Progress Verification</a:t>
              </a:r>
            </a:p>
            <a:p>
              <a:pPr algn="ctr"/>
              <a:r>
                <a:rPr lang="en-US" sz="800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(PVR)</a:t>
              </a:r>
            </a:p>
          </p:txBody>
        </p:sp>
        <p:pic>
          <p:nvPicPr>
            <p:cNvPr id="107" name="Picture 106" descr="Icon&#10;&#10;Description automatically generated">
              <a:extLst>
                <a:ext uri="{FF2B5EF4-FFF2-40B4-BE49-F238E27FC236}">
                  <a16:creationId xmlns:a16="http://schemas.microsoft.com/office/drawing/2014/main" id="{AE1D5980-60D1-E272-E359-3B8B0E136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883" y="1092111"/>
              <a:ext cx="220656" cy="224409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35095BE-8D93-391F-35BE-019972927A9C}"/>
              </a:ext>
            </a:extLst>
          </p:cNvPr>
          <p:cNvGrpSpPr/>
          <p:nvPr/>
        </p:nvGrpSpPr>
        <p:grpSpPr>
          <a:xfrm>
            <a:off x="2751253" y="892641"/>
            <a:ext cx="914399" cy="724439"/>
            <a:chOff x="2209059" y="609834"/>
            <a:chExt cx="947319" cy="72443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64A81E6-2976-13CD-9E72-1ED9B5EAFCEC}"/>
                </a:ext>
              </a:extLst>
            </p:cNvPr>
            <p:cNvGrpSpPr/>
            <p:nvPr/>
          </p:nvGrpSpPr>
          <p:grpSpPr>
            <a:xfrm>
              <a:off x="2209059" y="609834"/>
              <a:ext cx="947319" cy="724439"/>
              <a:chOff x="2842321" y="507614"/>
              <a:chExt cx="940282" cy="731759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59946D71-E776-40AE-70D2-BBFDFCA02916}"/>
                  </a:ext>
                </a:extLst>
              </p:cNvPr>
              <p:cNvSpPr/>
              <p:nvPr/>
            </p:nvSpPr>
            <p:spPr>
              <a:xfrm>
                <a:off x="3130940" y="507614"/>
                <a:ext cx="363043" cy="369454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386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6AD1A8C-463D-5727-8D9E-2D08563DE451}"/>
                  </a:ext>
                </a:extLst>
              </p:cNvPr>
              <p:cNvSpPr txBox="1"/>
              <p:nvPr/>
            </p:nvSpPr>
            <p:spPr>
              <a:xfrm>
                <a:off x="2842321" y="897399"/>
                <a:ext cx="940282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20386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110" name="Picture 109" descr="Icon&#10;&#10;Description automatically generated">
              <a:extLst>
                <a:ext uri="{FF2B5EF4-FFF2-40B4-BE49-F238E27FC236}">
                  <a16:creationId xmlns:a16="http://schemas.microsoft.com/office/drawing/2014/main" id="{ED069924-C8F4-51C2-44E4-4278F6BB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418" y="676606"/>
              <a:ext cx="228600" cy="224409"/>
            </a:xfrm>
            <a:prstGeom prst="rect">
              <a:avLst/>
            </a:prstGeom>
          </p:spPr>
        </p:pic>
      </p:grpSp>
      <p:pic>
        <p:nvPicPr>
          <p:cNvPr id="123" name="Picture 12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CC4E8A2-6293-483E-AADA-33B7F490EA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" y="24101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1CC9AD7-EA6B-18F7-58EB-6A3F7D26C2F5}"/>
              </a:ext>
            </a:extLst>
          </p:cNvPr>
          <p:cNvSpPr/>
          <p:nvPr/>
        </p:nvSpPr>
        <p:spPr>
          <a:xfrm>
            <a:off x="3756551" y="287519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64C8D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REAL-ESTATE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68D7195-F00F-D6BD-E5FE-AE8F1173B857}"/>
              </a:ext>
            </a:extLst>
          </p:cNvPr>
          <p:cNvGrpSpPr/>
          <p:nvPr/>
        </p:nvGrpSpPr>
        <p:grpSpPr>
          <a:xfrm>
            <a:off x="2007105" y="2081128"/>
            <a:ext cx="3127115" cy="1276479"/>
            <a:chOff x="2067055" y="2132081"/>
            <a:chExt cx="3127115" cy="127647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2B9799-DF5C-7A42-F862-F81EA65D1F46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FF82BCA-B3FF-7AC7-1DD7-5A654D4997B7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D6BA808-DD82-DE8F-DECD-5153A3EB4BE9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B25DC5F-60A0-2772-B442-B4F6CDA1B3C4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784BC92-198F-10C9-EEC1-B55418DBE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D1F64A8-A452-2E2F-C6D3-54B320ECC3F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FB09A81B-B891-65FF-52B3-E1F9EDFBC04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F6D40986-D7D9-39EB-C83B-BE108E7E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97C30819-A0AE-1EA5-FE83-ED1546149F8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F68ECA14-6B36-3D5D-AFF4-0E266C8D1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562958B5-1EF1-079E-F494-31E4ADDFCD2E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3353003-AF0D-EE69-C1FB-13A849866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69B02D6-194F-7F70-1D75-D736A2DE3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43F942B-D9C5-3FA6-E321-22353CF1F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BCAD925-F23A-E990-C913-670609A121B4}"/>
              </a:ext>
            </a:extLst>
          </p:cNvPr>
          <p:cNvCxnSpPr>
            <a:cxnSpLocks/>
          </p:cNvCxnSpPr>
          <p:nvPr/>
        </p:nvCxnSpPr>
        <p:spPr>
          <a:xfrm>
            <a:off x="225144" y="1827300"/>
            <a:ext cx="11750040" cy="0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01C7BF-346F-8229-5C41-E4897C8BB9E2}"/>
              </a:ext>
            </a:extLst>
          </p:cNvPr>
          <p:cNvGrpSpPr/>
          <p:nvPr/>
        </p:nvGrpSpPr>
        <p:grpSpPr>
          <a:xfrm>
            <a:off x="5314221" y="2081128"/>
            <a:ext cx="3127115" cy="1276479"/>
            <a:chOff x="2067055" y="2132081"/>
            <a:chExt cx="3127115" cy="12764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212CB8-5E2E-1C25-079C-BC5A82EB6CB0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FB474D-846A-927D-BECB-D165C5EFE4B1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369DA60-FD2A-177B-A0AC-4281C2067B46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BFE2B61-DFCA-C64E-F4CB-1554E4008304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1178159-487D-9F14-ADDF-A80971AEAD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29C1DB1-3661-C2BE-9716-32DE57399C47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0E0887-1539-7236-1459-3217FB3AD1E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A8E0BB8-E95D-8282-20CB-54BC3B051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A042C7C-7469-F1B0-EA6A-1F1E79E1CAA9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49DFFD6-BA1E-1FBE-CA63-00289F2B9E8D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2D8C2F3-5FE9-132F-FD8A-B53FE057B2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C8481AC-F048-EA0B-3053-B707A86DE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579CD4E-9E36-A218-FFAA-59C54A514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44E7982-BE5C-934F-BF04-FD1DB0F68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B08CCC-ECF9-7A77-A38B-80EFA099A4D8}"/>
              </a:ext>
            </a:extLst>
          </p:cNvPr>
          <p:cNvGrpSpPr/>
          <p:nvPr/>
        </p:nvGrpSpPr>
        <p:grpSpPr>
          <a:xfrm>
            <a:off x="8621336" y="2081128"/>
            <a:ext cx="3127115" cy="1276479"/>
            <a:chOff x="2067055" y="2132081"/>
            <a:chExt cx="3127115" cy="127647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1C9FF3-17C6-105E-AC64-5EAAC41C6D5F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DF7D52A-EEFC-A756-C58F-23A5F70EAC69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3926128-3521-4CE7-4D3D-DECA144B97D8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04D73D9-1EFF-126D-A742-DB17C9CA9D33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FEDBBB5-7186-FB83-ECD1-C3208DC962E2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6889FB-B4A0-2C0E-113E-DC177FCEC6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53F15A3-EFCA-3C1F-18AA-3BC7E657DAE6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B767AFE-7031-7930-E43B-C4042E5A11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4D0D311-8DDF-F913-D0E7-BEBAFD831509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58AEA6E-CFE0-7676-8ABA-10B636FB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69D04B7-DCBF-3EC0-76B4-ED57F46F98A3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F7834B8-3EFA-7B9C-2F55-207C040A6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99CB96-F37D-7A1D-C912-667C7DEC9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9A57616-E883-21DF-57D4-B4BF9664C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3081C3-09B2-85FF-B48B-490ADA338535}"/>
              </a:ext>
            </a:extLst>
          </p:cNvPr>
          <p:cNvGrpSpPr/>
          <p:nvPr/>
        </p:nvGrpSpPr>
        <p:grpSpPr>
          <a:xfrm>
            <a:off x="2005389" y="3472299"/>
            <a:ext cx="3147679" cy="1855416"/>
            <a:chOff x="2005389" y="3510007"/>
            <a:chExt cx="3147679" cy="199471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00DEC5C-9DC1-E169-27B7-D04E65582D38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E6E292D-B15E-220C-5ECF-2C0EA7696CB0}"/>
                </a:ext>
              </a:extLst>
            </p:cNvPr>
            <p:cNvGrpSpPr/>
            <p:nvPr/>
          </p:nvGrpSpPr>
          <p:grpSpPr>
            <a:xfrm>
              <a:off x="2005389" y="3512466"/>
              <a:ext cx="3147679" cy="1992254"/>
              <a:chOff x="1920546" y="3173098"/>
              <a:chExt cx="3147679" cy="1992254"/>
            </a:xfrm>
          </p:grpSpPr>
          <p:graphicFrame>
            <p:nvGraphicFramePr>
              <p:cNvPr id="64" name="Chart 63">
                <a:extLst>
                  <a:ext uri="{FF2B5EF4-FFF2-40B4-BE49-F238E27FC236}">
                    <a16:creationId xmlns:a16="http://schemas.microsoft.com/office/drawing/2014/main" id="{8F976A55-E8E4-8A6E-0062-D08878BD01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72912883"/>
                  </p:ext>
                </p:extLst>
              </p:nvPr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83F0D0-F4AF-D38F-82F2-CDDD9A00D0D5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63C28DE-76F4-8BDB-47A5-7E68760EE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546" y="3447656"/>
                <a:ext cx="31476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1614561-92EE-C3D4-FB24-59CFCC627E2B}"/>
              </a:ext>
            </a:extLst>
          </p:cNvPr>
          <p:cNvGrpSpPr/>
          <p:nvPr/>
        </p:nvGrpSpPr>
        <p:grpSpPr>
          <a:xfrm>
            <a:off x="5314425" y="3451875"/>
            <a:ext cx="3147679" cy="1855416"/>
            <a:chOff x="2005389" y="3510007"/>
            <a:chExt cx="3147679" cy="199471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4C559EE-F5EE-571E-80F3-AEDDF4D25A51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59C11B5-065F-689C-3910-01253112CB5E}"/>
                </a:ext>
              </a:extLst>
            </p:cNvPr>
            <p:cNvGrpSpPr/>
            <p:nvPr/>
          </p:nvGrpSpPr>
          <p:grpSpPr>
            <a:xfrm>
              <a:off x="2091948" y="3512466"/>
              <a:ext cx="3061120" cy="1992254"/>
              <a:chOff x="2007105" y="3173098"/>
              <a:chExt cx="3061120" cy="1992254"/>
            </a:xfrm>
          </p:grpSpPr>
          <p:graphicFrame>
            <p:nvGraphicFramePr>
              <p:cNvPr id="80" name="Chart 79">
                <a:extLst>
                  <a:ext uri="{FF2B5EF4-FFF2-40B4-BE49-F238E27FC236}">
                    <a16:creationId xmlns:a16="http://schemas.microsoft.com/office/drawing/2014/main" id="{4C76EF26-55D2-0647-9997-B7189B6AFC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2836581"/>
                  </p:ext>
                </p:extLst>
              </p:nvPr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9297E-74CF-E545-BE2D-889983C95C7C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A487A51-1273-4862-9C67-357BB435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9749" y="3447656"/>
                <a:ext cx="24208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DABAD6-B6C1-0A7A-F1D3-00A040871C54}"/>
              </a:ext>
            </a:extLst>
          </p:cNvPr>
          <p:cNvGrpSpPr/>
          <p:nvPr/>
        </p:nvGrpSpPr>
        <p:grpSpPr>
          <a:xfrm>
            <a:off x="8621336" y="3451875"/>
            <a:ext cx="3147679" cy="1855416"/>
            <a:chOff x="2005389" y="3510007"/>
            <a:chExt cx="3147679" cy="19947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9DAAC4C-42BF-FBCD-BF29-71B42230EB13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CD85EFE-71F8-06B9-478B-2FAFBD5CA075}"/>
                </a:ext>
              </a:extLst>
            </p:cNvPr>
            <p:cNvGrpSpPr/>
            <p:nvPr/>
          </p:nvGrpSpPr>
          <p:grpSpPr>
            <a:xfrm>
              <a:off x="2091948" y="3512466"/>
              <a:ext cx="3061120" cy="1992254"/>
              <a:chOff x="2007105" y="3173098"/>
              <a:chExt cx="3061120" cy="1992254"/>
            </a:xfrm>
          </p:grpSpPr>
          <p:graphicFrame>
            <p:nvGraphicFramePr>
              <p:cNvPr id="91" name="Chart 90">
                <a:extLst>
                  <a:ext uri="{FF2B5EF4-FFF2-40B4-BE49-F238E27FC236}">
                    <a16:creationId xmlns:a16="http://schemas.microsoft.com/office/drawing/2014/main" id="{3462A40F-8A62-DF84-361E-E6A7CE50F21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2836581"/>
                  </p:ext>
                </p:extLst>
              </p:nvPr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411EA28-F5AE-DF0F-E476-FE4B49431128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050D082-3606-E61B-03D1-CA6C4FE96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9749" y="3447656"/>
                <a:ext cx="24208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7A76A4-9D0A-B57A-A944-8A9EE07379AB}"/>
              </a:ext>
            </a:extLst>
          </p:cNvPr>
          <p:cNvGrpSpPr/>
          <p:nvPr/>
        </p:nvGrpSpPr>
        <p:grpSpPr>
          <a:xfrm>
            <a:off x="5317049" y="5394127"/>
            <a:ext cx="3145536" cy="1493270"/>
            <a:chOff x="2122229" y="3595048"/>
            <a:chExt cx="3132769" cy="149327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B0F092-EC71-BF36-C8AE-09AA97F8D3A4}"/>
                </a:ext>
              </a:extLst>
            </p:cNvPr>
            <p:cNvSpPr/>
            <p:nvPr/>
          </p:nvSpPr>
          <p:spPr>
            <a:xfrm>
              <a:off x="2122229" y="3595048"/>
              <a:ext cx="3132769" cy="141721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2DC1B7-53BC-8034-0F56-9DA9506AB451}"/>
                </a:ext>
              </a:extLst>
            </p:cNvPr>
            <p:cNvGrpSpPr/>
            <p:nvPr/>
          </p:nvGrpSpPr>
          <p:grpSpPr>
            <a:xfrm>
              <a:off x="2122230" y="3636444"/>
              <a:ext cx="3128685" cy="1451874"/>
              <a:chOff x="4414605" y="3666700"/>
              <a:chExt cx="3128685" cy="1451874"/>
            </a:xfrm>
          </p:grpSpPr>
          <p:graphicFrame>
            <p:nvGraphicFramePr>
              <p:cNvPr id="140" name="Chart 139">
                <a:extLst>
                  <a:ext uri="{FF2B5EF4-FFF2-40B4-BE49-F238E27FC236}">
                    <a16:creationId xmlns:a16="http://schemas.microsoft.com/office/drawing/2014/main" id="{25C9B3EA-7327-95A5-62F4-B364F6FE156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20533242"/>
                  </p:ext>
                </p:extLst>
              </p:nvPr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05244D0-BF48-DC7B-E9E7-232E115282D2}"/>
                  </a:ext>
                </a:extLst>
              </p:cNvPr>
              <p:cNvGrpSpPr/>
              <p:nvPr/>
            </p:nvGrpSpPr>
            <p:grpSpPr>
              <a:xfrm>
                <a:off x="4414605" y="3666700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BC6B51B-553C-D00D-33C6-E2D6E4617936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BBE0241D-0F12-8B82-7E0F-F6EDD35CE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06F66FA-00F3-721D-A375-717598D91113}"/>
              </a:ext>
            </a:extLst>
          </p:cNvPr>
          <p:cNvGrpSpPr/>
          <p:nvPr/>
        </p:nvGrpSpPr>
        <p:grpSpPr>
          <a:xfrm>
            <a:off x="8638329" y="5393227"/>
            <a:ext cx="3145536" cy="1490255"/>
            <a:chOff x="8638329" y="5393227"/>
            <a:chExt cx="3145536" cy="1490255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80EAB32-57E7-77A0-3D93-79A22E655E86}"/>
                </a:ext>
              </a:extLst>
            </p:cNvPr>
            <p:cNvGrpSpPr/>
            <p:nvPr/>
          </p:nvGrpSpPr>
          <p:grpSpPr>
            <a:xfrm>
              <a:off x="8638329" y="5393227"/>
              <a:ext cx="3145536" cy="1417212"/>
              <a:chOff x="2122229" y="3595048"/>
              <a:chExt cx="3132769" cy="1417212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6BEDFDC-5212-D31E-3C71-1E75BE56BBE6}"/>
                  </a:ext>
                </a:extLst>
              </p:cNvPr>
              <p:cNvSpPr/>
              <p:nvPr/>
            </p:nvSpPr>
            <p:spPr>
              <a:xfrm>
                <a:off x="2122229" y="3595048"/>
                <a:ext cx="3132769" cy="141721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09861430-54F3-4F09-B5E6-B18683D18432}"/>
                  </a:ext>
                </a:extLst>
              </p:cNvPr>
              <p:cNvGrpSpPr/>
              <p:nvPr/>
            </p:nvGrpSpPr>
            <p:grpSpPr>
              <a:xfrm>
                <a:off x="2122230" y="3636444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106310C-C928-C0C4-2BA3-2B5CEDBA67EF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B596D19-934C-77D4-9E96-2EB186F5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166" name="Chart 165">
              <a:extLst>
                <a:ext uri="{FF2B5EF4-FFF2-40B4-BE49-F238E27FC236}">
                  <a16:creationId xmlns:a16="http://schemas.microsoft.com/office/drawing/2014/main" id="{10653CB0-0D0E-E57E-7DB6-E7555B90EA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03906096"/>
                </p:ext>
              </p:extLst>
            </p:nvPr>
          </p:nvGraphicFramePr>
          <p:xfrm>
            <a:off x="8645125" y="5582068"/>
            <a:ext cx="3130097" cy="13014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441E99B-1C02-B83D-F1EB-C856DD81052C}"/>
              </a:ext>
            </a:extLst>
          </p:cNvPr>
          <p:cNvGrpSpPr/>
          <p:nvPr/>
        </p:nvGrpSpPr>
        <p:grpSpPr>
          <a:xfrm>
            <a:off x="2009815" y="5395697"/>
            <a:ext cx="3145536" cy="1493270"/>
            <a:chOff x="2122229" y="3595048"/>
            <a:chExt cx="3132769" cy="149327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E5FF8DD-4083-6602-A0B3-8F13E954234B}"/>
                </a:ext>
              </a:extLst>
            </p:cNvPr>
            <p:cNvSpPr/>
            <p:nvPr/>
          </p:nvSpPr>
          <p:spPr>
            <a:xfrm>
              <a:off x="2122229" y="3595048"/>
              <a:ext cx="3132769" cy="141721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5F93CA7-3A2A-2C46-BF56-9A9908F6B1E5}"/>
                </a:ext>
              </a:extLst>
            </p:cNvPr>
            <p:cNvGrpSpPr/>
            <p:nvPr/>
          </p:nvGrpSpPr>
          <p:grpSpPr>
            <a:xfrm>
              <a:off x="2122230" y="3636444"/>
              <a:ext cx="3128685" cy="1451874"/>
              <a:chOff x="4414605" y="3666700"/>
              <a:chExt cx="3128685" cy="1451874"/>
            </a:xfrm>
          </p:grpSpPr>
          <p:graphicFrame>
            <p:nvGraphicFramePr>
              <p:cNvPr id="172" name="Chart 171">
                <a:extLst>
                  <a:ext uri="{FF2B5EF4-FFF2-40B4-BE49-F238E27FC236}">
                    <a16:creationId xmlns:a16="http://schemas.microsoft.com/office/drawing/2014/main" id="{79367E8A-2A1F-0F57-4126-74AC499397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1381700"/>
                  </p:ext>
                </p:extLst>
              </p:nvPr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C9A0A3A3-FF68-FE97-06DD-403E9EA4C9A7}"/>
                  </a:ext>
                </a:extLst>
              </p:cNvPr>
              <p:cNvGrpSpPr/>
              <p:nvPr/>
            </p:nvGrpSpPr>
            <p:grpSpPr>
              <a:xfrm>
                <a:off x="4414605" y="3666700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DB989C0-46C3-6F51-5C52-E2BB2AABB007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A70BB627-6D8D-4472-19A2-52F7A1BF4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5127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CC4E8A2-6293-483E-AADA-33B7F490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" y="24101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A1CC9AD7-EA6B-18F7-58EB-6A3F7D26C2F5}"/>
              </a:ext>
            </a:extLst>
          </p:cNvPr>
          <p:cNvSpPr/>
          <p:nvPr/>
        </p:nvSpPr>
        <p:spPr>
          <a:xfrm>
            <a:off x="3756551" y="287519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64C8D"/>
                </a:solidFill>
                <a:latin typeface="Lato" panose="020B0604020202020204" pitchFamily="34" charset="0"/>
                <a:ea typeface="Lato" panose="020B0604020202020204" pitchFamily="34" charset="0"/>
                <a:cs typeface="Lato" panose="020B0604020202020204" pitchFamily="34" charset="0"/>
              </a:rPr>
              <a:t>360 REAL-ESTATE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68D7195-F00F-D6BD-E5FE-AE8F1173B857}"/>
              </a:ext>
            </a:extLst>
          </p:cNvPr>
          <p:cNvGrpSpPr/>
          <p:nvPr/>
        </p:nvGrpSpPr>
        <p:grpSpPr>
          <a:xfrm>
            <a:off x="2007105" y="2081128"/>
            <a:ext cx="3127115" cy="1276479"/>
            <a:chOff x="2067055" y="2132081"/>
            <a:chExt cx="3127115" cy="127647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C2B9799-DF5C-7A42-F862-F81EA65D1F46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FF82BCA-B3FF-7AC7-1DD7-5A654D4997B7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D6BA808-DD82-DE8F-DECD-5153A3EB4BE9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B25DC5F-60A0-2772-B442-B4F6CDA1B3C4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F784BC92-198F-10C9-EEC1-B55418DBE396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4D1F64A8-A452-2E2F-C6D3-54B320ECC3F2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FB09A81B-B891-65FF-52B3-E1F9EDFBC04E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F6D40986-D7D9-39EB-C83B-BE108E7EAFC8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97C30819-A0AE-1EA5-FE83-ED1546149F8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F68ECA14-6B36-3D5D-AFF4-0E266C8D13CA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562958B5-1EF1-079E-F494-31E4ADDFCD2E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3353003-AF0D-EE69-C1FB-13A849866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69B02D6-194F-7F70-1D75-D736A2DE31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43F942B-D9C5-3FA6-E321-22353CF1F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01C7BF-346F-8229-5C41-E4897C8BB9E2}"/>
              </a:ext>
            </a:extLst>
          </p:cNvPr>
          <p:cNvGrpSpPr/>
          <p:nvPr/>
        </p:nvGrpSpPr>
        <p:grpSpPr>
          <a:xfrm>
            <a:off x="5314221" y="2081128"/>
            <a:ext cx="3127115" cy="1276479"/>
            <a:chOff x="2067055" y="2132081"/>
            <a:chExt cx="3127115" cy="12764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212CB8-5E2E-1C25-079C-BC5A82EB6CB0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FB474D-846A-927D-BECB-D165C5EFE4B1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369DA60-FD2A-177B-A0AC-4281C2067B46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BFE2B61-DFCA-C64E-F4CB-1554E4008304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1178159-487D-9F14-ADDF-A80971AEAD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929C1DB1-3661-C2BE-9716-32DE57399C47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0E0887-1539-7236-1459-3217FB3AD1E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A8E0BB8-E95D-8282-20CB-54BC3B0515D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A042C7C-7469-F1B0-EA6A-1F1E79E1CAA9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49DFFD6-BA1E-1FBE-CA63-00289F2B9E8D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2D8C2F3-5FE9-132F-FD8A-B53FE057B22C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C8481AC-F048-EA0B-3053-B707A86DE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579CD4E-9E36-A218-FFAA-59C54A514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44E7982-BE5C-934F-BF04-FD1DB0F68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B08CCC-ECF9-7A77-A38B-80EFA099A4D8}"/>
              </a:ext>
            </a:extLst>
          </p:cNvPr>
          <p:cNvGrpSpPr/>
          <p:nvPr/>
        </p:nvGrpSpPr>
        <p:grpSpPr>
          <a:xfrm>
            <a:off x="8621336" y="2081128"/>
            <a:ext cx="3127115" cy="1276479"/>
            <a:chOff x="2067055" y="2132081"/>
            <a:chExt cx="3127115" cy="127647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1C9FF3-17C6-105E-AC64-5EAAC41C6D5F}"/>
                </a:ext>
              </a:extLst>
            </p:cNvPr>
            <p:cNvSpPr/>
            <p:nvPr/>
          </p:nvSpPr>
          <p:spPr>
            <a:xfrm>
              <a:off x="2067056" y="2132081"/>
              <a:ext cx="3127114" cy="1276479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DF7D52A-EEFC-A756-C58F-23A5F70EAC69}"/>
                </a:ext>
              </a:extLst>
            </p:cNvPr>
            <p:cNvGrpSpPr/>
            <p:nvPr/>
          </p:nvGrpSpPr>
          <p:grpSpPr>
            <a:xfrm>
              <a:off x="2067055" y="2153962"/>
              <a:ext cx="3061120" cy="1130555"/>
              <a:chOff x="1649940" y="2133221"/>
              <a:chExt cx="3061120" cy="113055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3926128-3521-4CE7-4D3D-DECA144B97D8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04D73D9-1EFF-126D-A742-DB17C9CA9D33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FEDBBB5-7186-FB83-ECD1-C3208DC962E2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26889FB-B4A0-2C0E-113E-DC177FCEC64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E53F15A3-EFCA-3C1F-18AA-3BC7E657DAE6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B767AFE-7031-7930-E43B-C4042E5A118B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4D0D311-8DDF-F913-D0E7-BEBAFD831509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58AEA6E-CFE0-7676-8ABA-10B636FBBAC5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69D04B7-DCBF-3EC0-76B4-ED57F46F98A3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F7834B8-3EFA-7B9C-2F55-207C040A6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99CB96-F37D-7A1D-C912-667C7DEC9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9A57616-E883-21DF-57D4-B4BF9664C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3081C3-09B2-85FF-B48B-490ADA338535}"/>
              </a:ext>
            </a:extLst>
          </p:cNvPr>
          <p:cNvGrpSpPr/>
          <p:nvPr/>
        </p:nvGrpSpPr>
        <p:grpSpPr>
          <a:xfrm>
            <a:off x="2005389" y="3472299"/>
            <a:ext cx="3147679" cy="1855416"/>
            <a:chOff x="2005389" y="3510007"/>
            <a:chExt cx="3147679" cy="199471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00DEC5C-9DC1-E169-27B7-D04E65582D38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E6E292D-B15E-220C-5ECF-2C0EA7696CB0}"/>
                </a:ext>
              </a:extLst>
            </p:cNvPr>
            <p:cNvGrpSpPr/>
            <p:nvPr/>
          </p:nvGrpSpPr>
          <p:grpSpPr>
            <a:xfrm>
              <a:off x="2005389" y="3512466"/>
              <a:ext cx="3147679" cy="1992254"/>
              <a:chOff x="1920546" y="3173098"/>
              <a:chExt cx="3147679" cy="1992254"/>
            </a:xfrm>
          </p:grpSpPr>
          <p:graphicFrame>
            <p:nvGraphicFramePr>
              <p:cNvPr id="64" name="Chart 63">
                <a:extLst>
                  <a:ext uri="{FF2B5EF4-FFF2-40B4-BE49-F238E27FC236}">
                    <a16:creationId xmlns:a16="http://schemas.microsoft.com/office/drawing/2014/main" id="{8F976A55-E8E4-8A6E-0062-D08878BD01A2}"/>
                  </a:ext>
                </a:extLst>
              </p:cNvPr>
              <p:cNvGraphicFramePr/>
              <p:nvPr/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83F0D0-F4AF-D38F-82F2-CDDD9A00D0D5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63C28DE-76F4-8BDB-47A5-7E68760EE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546" y="3447656"/>
                <a:ext cx="31476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1614561-92EE-C3D4-FB24-59CFCC627E2B}"/>
              </a:ext>
            </a:extLst>
          </p:cNvPr>
          <p:cNvGrpSpPr/>
          <p:nvPr/>
        </p:nvGrpSpPr>
        <p:grpSpPr>
          <a:xfrm>
            <a:off x="5314425" y="3451875"/>
            <a:ext cx="3147679" cy="1855416"/>
            <a:chOff x="2005389" y="3510007"/>
            <a:chExt cx="3147679" cy="199471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4C559EE-F5EE-571E-80F3-AEDDF4D25A51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59C11B5-065F-689C-3910-01253112CB5E}"/>
                </a:ext>
              </a:extLst>
            </p:cNvPr>
            <p:cNvGrpSpPr/>
            <p:nvPr/>
          </p:nvGrpSpPr>
          <p:grpSpPr>
            <a:xfrm>
              <a:off x="2091948" y="3512466"/>
              <a:ext cx="3061120" cy="1992254"/>
              <a:chOff x="2007105" y="3173098"/>
              <a:chExt cx="3061120" cy="1992254"/>
            </a:xfrm>
          </p:grpSpPr>
          <p:graphicFrame>
            <p:nvGraphicFramePr>
              <p:cNvPr id="80" name="Chart 79">
                <a:extLst>
                  <a:ext uri="{FF2B5EF4-FFF2-40B4-BE49-F238E27FC236}">
                    <a16:creationId xmlns:a16="http://schemas.microsoft.com/office/drawing/2014/main" id="{4C76EF26-55D2-0647-9997-B7189B6AFC65}"/>
                  </a:ext>
                </a:extLst>
              </p:cNvPr>
              <p:cNvGraphicFramePr/>
              <p:nvPr/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69297E-74CF-E545-BE2D-889983C95C7C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A487A51-1273-4862-9C67-357BB435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9749" y="3447656"/>
                <a:ext cx="24208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DABAD6-B6C1-0A7A-F1D3-00A040871C54}"/>
              </a:ext>
            </a:extLst>
          </p:cNvPr>
          <p:cNvGrpSpPr/>
          <p:nvPr/>
        </p:nvGrpSpPr>
        <p:grpSpPr>
          <a:xfrm>
            <a:off x="8621336" y="3451875"/>
            <a:ext cx="3147679" cy="1855416"/>
            <a:chOff x="2005389" y="3510007"/>
            <a:chExt cx="3147679" cy="19947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9DAAC4C-42BF-FBCD-BF29-71B42230EB13}"/>
                </a:ext>
              </a:extLst>
            </p:cNvPr>
            <p:cNvSpPr/>
            <p:nvPr/>
          </p:nvSpPr>
          <p:spPr>
            <a:xfrm>
              <a:off x="2005389" y="3510007"/>
              <a:ext cx="3147679" cy="199471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03864"/>
                </a:solidFill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CD85EFE-71F8-06B9-478B-2FAFBD5CA075}"/>
                </a:ext>
              </a:extLst>
            </p:cNvPr>
            <p:cNvGrpSpPr/>
            <p:nvPr/>
          </p:nvGrpSpPr>
          <p:grpSpPr>
            <a:xfrm>
              <a:off x="2091948" y="3512466"/>
              <a:ext cx="3061120" cy="1992254"/>
              <a:chOff x="2007105" y="3173098"/>
              <a:chExt cx="3061120" cy="1992254"/>
            </a:xfrm>
          </p:grpSpPr>
          <p:graphicFrame>
            <p:nvGraphicFramePr>
              <p:cNvPr id="91" name="Chart 90">
                <a:extLst>
                  <a:ext uri="{FF2B5EF4-FFF2-40B4-BE49-F238E27FC236}">
                    <a16:creationId xmlns:a16="http://schemas.microsoft.com/office/drawing/2014/main" id="{3462A40F-8A62-DF84-361E-E6A7CE50F210}"/>
                  </a:ext>
                </a:extLst>
              </p:cNvPr>
              <p:cNvGraphicFramePr/>
              <p:nvPr/>
            </p:nvGraphicFramePr>
            <p:xfrm>
              <a:off x="2007105" y="3519432"/>
              <a:ext cx="3061120" cy="16459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411EA28-F5AE-DF0F-E476-FE4B49431128}"/>
                  </a:ext>
                </a:extLst>
              </p:cNvPr>
              <p:cNvSpPr txBox="1"/>
              <p:nvPr/>
            </p:nvSpPr>
            <p:spPr>
              <a:xfrm>
                <a:off x="2007105" y="3173098"/>
                <a:ext cx="3061120" cy="228600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 b="1">
                    <a:solidFill>
                      <a:srgbClr val="064A8A"/>
                    </a:solidFill>
                  </a:rPr>
                  <a:t>Cash Inflow VS Cash Outflow by Month / Year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050D082-3606-E61B-03D1-CA6C4FE96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9749" y="3447656"/>
                <a:ext cx="24208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7A76A4-9D0A-B57A-A944-8A9EE07379AB}"/>
              </a:ext>
            </a:extLst>
          </p:cNvPr>
          <p:cNvGrpSpPr/>
          <p:nvPr/>
        </p:nvGrpSpPr>
        <p:grpSpPr>
          <a:xfrm>
            <a:off x="5317049" y="5394127"/>
            <a:ext cx="3145536" cy="1493270"/>
            <a:chOff x="2122229" y="3595048"/>
            <a:chExt cx="3132769" cy="149327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B0F092-EC71-BF36-C8AE-09AA97F8D3A4}"/>
                </a:ext>
              </a:extLst>
            </p:cNvPr>
            <p:cNvSpPr/>
            <p:nvPr/>
          </p:nvSpPr>
          <p:spPr>
            <a:xfrm>
              <a:off x="2122229" y="3595048"/>
              <a:ext cx="3132769" cy="141721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D2DC1B7-53BC-8034-0F56-9DA9506AB451}"/>
                </a:ext>
              </a:extLst>
            </p:cNvPr>
            <p:cNvGrpSpPr/>
            <p:nvPr/>
          </p:nvGrpSpPr>
          <p:grpSpPr>
            <a:xfrm>
              <a:off x="2122230" y="3636444"/>
              <a:ext cx="3128685" cy="1451874"/>
              <a:chOff x="4414605" y="3666700"/>
              <a:chExt cx="3128685" cy="1451874"/>
            </a:xfrm>
          </p:grpSpPr>
          <p:graphicFrame>
            <p:nvGraphicFramePr>
              <p:cNvPr id="140" name="Chart 139">
                <a:extLst>
                  <a:ext uri="{FF2B5EF4-FFF2-40B4-BE49-F238E27FC236}">
                    <a16:creationId xmlns:a16="http://schemas.microsoft.com/office/drawing/2014/main" id="{25C9B3EA-7327-95A5-62F4-B364F6FE1566}"/>
                  </a:ext>
                </a:extLst>
              </p:cNvPr>
              <p:cNvGraphicFramePr/>
              <p:nvPr/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05244D0-BF48-DC7B-E9E7-232E115282D2}"/>
                  </a:ext>
                </a:extLst>
              </p:cNvPr>
              <p:cNvGrpSpPr/>
              <p:nvPr/>
            </p:nvGrpSpPr>
            <p:grpSpPr>
              <a:xfrm>
                <a:off x="4414605" y="3666700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BC6B51B-553C-D00D-33C6-E2D6E4617936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BBE0241D-0F12-8B82-7E0F-F6EDD35CE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06F66FA-00F3-721D-A375-717598D91113}"/>
              </a:ext>
            </a:extLst>
          </p:cNvPr>
          <p:cNvGrpSpPr/>
          <p:nvPr/>
        </p:nvGrpSpPr>
        <p:grpSpPr>
          <a:xfrm>
            <a:off x="8638329" y="5393227"/>
            <a:ext cx="3145536" cy="1490255"/>
            <a:chOff x="8638329" y="5393227"/>
            <a:chExt cx="3145536" cy="1490255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80EAB32-57E7-77A0-3D93-79A22E655E86}"/>
                </a:ext>
              </a:extLst>
            </p:cNvPr>
            <p:cNvGrpSpPr/>
            <p:nvPr/>
          </p:nvGrpSpPr>
          <p:grpSpPr>
            <a:xfrm>
              <a:off x="8638329" y="5393227"/>
              <a:ext cx="3145536" cy="1417212"/>
              <a:chOff x="2122229" y="3595048"/>
              <a:chExt cx="3132769" cy="1417212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6BEDFDC-5212-D31E-3C71-1E75BE56BBE6}"/>
                  </a:ext>
                </a:extLst>
              </p:cNvPr>
              <p:cNvSpPr/>
              <p:nvPr/>
            </p:nvSpPr>
            <p:spPr>
              <a:xfrm>
                <a:off x="2122229" y="3595048"/>
                <a:ext cx="3132769" cy="1417212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09861430-54F3-4F09-B5E6-B18683D18432}"/>
                  </a:ext>
                </a:extLst>
              </p:cNvPr>
              <p:cNvGrpSpPr/>
              <p:nvPr/>
            </p:nvGrpSpPr>
            <p:grpSpPr>
              <a:xfrm>
                <a:off x="2122230" y="3636444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106310C-C928-C0C4-2BA3-2B5CEDBA67EF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B596D19-934C-77D4-9E96-2EB186F5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166" name="Chart 165">
              <a:extLst>
                <a:ext uri="{FF2B5EF4-FFF2-40B4-BE49-F238E27FC236}">
                  <a16:creationId xmlns:a16="http://schemas.microsoft.com/office/drawing/2014/main" id="{10653CB0-0D0E-E57E-7DB6-E7555B90EA44}"/>
                </a:ext>
              </a:extLst>
            </p:cNvPr>
            <p:cNvGraphicFramePr/>
            <p:nvPr/>
          </p:nvGraphicFramePr>
          <p:xfrm>
            <a:off x="8645125" y="5582068"/>
            <a:ext cx="3130097" cy="13014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441E99B-1C02-B83D-F1EB-C856DD81052C}"/>
              </a:ext>
            </a:extLst>
          </p:cNvPr>
          <p:cNvGrpSpPr/>
          <p:nvPr/>
        </p:nvGrpSpPr>
        <p:grpSpPr>
          <a:xfrm>
            <a:off x="2009815" y="5395697"/>
            <a:ext cx="3145536" cy="1493270"/>
            <a:chOff x="2122229" y="3595048"/>
            <a:chExt cx="3132769" cy="149327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E5FF8DD-4083-6602-A0B3-8F13E954234B}"/>
                </a:ext>
              </a:extLst>
            </p:cNvPr>
            <p:cNvSpPr/>
            <p:nvPr/>
          </p:nvSpPr>
          <p:spPr>
            <a:xfrm>
              <a:off x="2122229" y="3595048"/>
              <a:ext cx="3132769" cy="1417212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5F93CA7-3A2A-2C46-BF56-9A9908F6B1E5}"/>
                </a:ext>
              </a:extLst>
            </p:cNvPr>
            <p:cNvGrpSpPr/>
            <p:nvPr/>
          </p:nvGrpSpPr>
          <p:grpSpPr>
            <a:xfrm>
              <a:off x="2122230" y="3636444"/>
              <a:ext cx="3128685" cy="1451874"/>
              <a:chOff x="4414605" y="3666700"/>
              <a:chExt cx="3128685" cy="1451874"/>
            </a:xfrm>
          </p:grpSpPr>
          <p:graphicFrame>
            <p:nvGraphicFramePr>
              <p:cNvPr id="172" name="Chart 171">
                <a:extLst>
                  <a:ext uri="{FF2B5EF4-FFF2-40B4-BE49-F238E27FC236}">
                    <a16:creationId xmlns:a16="http://schemas.microsoft.com/office/drawing/2014/main" id="{79367E8A-2A1F-0F57-4126-74AC4993971B}"/>
                  </a:ext>
                </a:extLst>
              </p:cNvPr>
              <p:cNvGraphicFramePr/>
              <p:nvPr/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C9A0A3A3-FF68-FE97-06DD-403E9EA4C9A7}"/>
                  </a:ext>
                </a:extLst>
              </p:cNvPr>
              <p:cNvGrpSpPr/>
              <p:nvPr/>
            </p:nvGrpSpPr>
            <p:grpSpPr>
              <a:xfrm>
                <a:off x="4414605" y="3666700"/>
                <a:ext cx="3128685" cy="274558"/>
                <a:chOff x="1582375" y="2133221"/>
                <a:chExt cx="3128685" cy="274558"/>
              </a:xfrm>
            </p:grpSpPr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BDB989C0-46C3-6F51-5C52-E2BB2AABB007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</a:rPr>
                    <a:t>Variation Reasons</a:t>
                  </a:r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A70BB627-6D8D-4472-19A2-52F7A1BF46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375" y="2407779"/>
                  <a:ext cx="310983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C7632-9C02-1017-15A7-D24BE3BDBB16}"/>
              </a:ext>
            </a:extLst>
          </p:cNvPr>
          <p:cNvGrpSpPr/>
          <p:nvPr/>
        </p:nvGrpSpPr>
        <p:grpSpPr>
          <a:xfrm>
            <a:off x="0" y="13319"/>
            <a:ext cx="12192000" cy="955791"/>
            <a:chOff x="0" y="33639"/>
            <a:chExt cx="12192000" cy="955791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A4DF6E5-532D-0E50-F417-F5B4EA394660}"/>
                </a:ext>
              </a:extLst>
            </p:cNvPr>
            <p:cNvSpPr/>
            <p:nvPr/>
          </p:nvSpPr>
          <p:spPr>
            <a:xfrm flipV="1">
              <a:off x="0" y="33639"/>
              <a:ext cx="12192000" cy="955791"/>
            </a:xfrm>
            <a:prstGeom prst="rect">
              <a:avLst/>
            </a:prstGeom>
            <a:gradFill flip="none" rotWithShape="1">
              <a:gsLst>
                <a:gs pos="0">
                  <a:srgbClr val="0E3451">
                    <a:alpha val="50000"/>
                  </a:srgbClr>
                </a:gs>
                <a:gs pos="48000">
                  <a:srgbClr val="2B526F">
                    <a:alpha val="60000"/>
                  </a:srgbClr>
                </a:gs>
                <a:gs pos="100000">
                  <a:srgbClr val="496F8C">
                    <a:alpha val="40000"/>
                  </a:srgbClr>
                </a:gs>
              </a:gsLst>
              <a:lin ang="162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CAD925-F23A-E990-C913-670609A121B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955790"/>
              <a:ext cx="12192000" cy="0"/>
            </a:xfrm>
            <a:prstGeom prst="line">
              <a:avLst/>
            </a:prstGeom>
            <a:ln w="28575">
              <a:gradFill flip="none" rotWithShape="1">
                <a:gsLst>
                  <a:gs pos="27000">
                    <a:srgbClr val="ED7D31"/>
                  </a:gs>
                  <a:gs pos="0">
                    <a:srgbClr val="FFC000"/>
                  </a:gs>
                  <a:gs pos="53000">
                    <a:srgbClr val="AE5A21"/>
                  </a:gs>
                  <a:gs pos="7500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34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F09ABF-5297-3DD9-8968-AE5212B9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FBAC8CA-7D77-C4D7-D6C5-79C7957BEF82}"/>
              </a:ext>
            </a:extLst>
          </p:cNvPr>
          <p:cNvSpPr/>
          <p:nvPr/>
        </p:nvSpPr>
        <p:spPr>
          <a:xfrm>
            <a:off x="269393" y="329937"/>
            <a:ext cx="11682246" cy="619759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  <a:alpha val="90000"/>
                </a:schemeClr>
              </a:gs>
              <a:gs pos="48000">
                <a:schemeClr val="accent3">
                  <a:lumMod val="97000"/>
                  <a:lumOff val="3000"/>
                  <a:alpha val="83000"/>
                </a:schemeClr>
              </a:gs>
              <a:gs pos="100000">
                <a:schemeClr val="accent3">
                  <a:lumMod val="60000"/>
                  <a:lumOff val="40000"/>
                  <a:alpha val="69000"/>
                </a:schemeClr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F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CF58F7F-5EFA-582C-B045-F24790A7F4E7}"/>
              </a:ext>
            </a:extLst>
          </p:cNvPr>
          <p:cNvSpPr/>
          <p:nvPr/>
        </p:nvSpPr>
        <p:spPr>
          <a:xfrm>
            <a:off x="258515" y="353545"/>
            <a:ext cx="11656834" cy="48175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rgbClr val="333F50"/>
                </a:solidFill>
                <a:latin typeface="Lato"/>
                <a:ea typeface="Lato"/>
                <a:cs typeface="Lato"/>
              </a:rPr>
              <a:t>360 Real-estate</a:t>
            </a:r>
          </a:p>
        </p:txBody>
      </p:sp>
      <p:pic>
        <p:nvPicPr>
          <p:cNvPr id="359" name="Picture 35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29303F6-76F0-70BA-7AF9-E6226F1F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1" y="330469"/>
            <a:ext cx="1432607" cy="3959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8" name="Rectangle 417">
            <a:extLst>
              <a:ext uri="{FF2B5EF4-FFF2-40B4-BE49-F238E27FC236}">
                <a16:creationId xmlns:a16="http://schemas.microsoft.com/office/drawing/2014/main" id="{5050BEA6-C942-DCFC-D5F8-9708FCF7CA86}"/>
              </a:ext>
            </a:extLst>
          </p:cNvPr>
          <p:cNvSpPr/>
          <p:nvPr/>
        </p:nvSpPr>
        <p:spPr>
          <a:xfrm>
            <a:off x="6218647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3EFE961D-EAEC-E935-1482-24F3FFAE3B5E}"/>
              </a:ext>
            </a:extLst>
          </p:cNvPr>
          <p:cNvSpPr/>
          <p:nvPr/>
        </p:nvSpPr>
        <p:spPr>
          <a:xfrm>
            <a:off x="7374892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51F912B7-A831-D238-9592-0B1BD98A9D23}"/>
              </a:ext>
            </a:extLst>
          </p:cNvPr>
          <p:cNvSpPr/>
          <p:nvPr/>
        </p:nvSpPr>
        <p:spPr>
          <a:xfrm>
            <a:off x="8531137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0CC37529-7D2C-A65A-2440-889ABE2F35B7}"/>
              </a:ext>
            </a:extLst>
          </p:cNvPr>
          <p:cNvSpPr/>
          <p:nvPr/>
        </p:nvSpPr>
        <p:spPr>
          <a:xfrm>
            <a:off x="9687382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C4D92C75-21C4-8B3B-75D8-1F0803447245}"/>
              </a:ext>
            </a:extLst>
          </p:cNvPr>
          <p:cNvSpPr/>
          <p:nvPr/>
        </p:nvSpPr>
        <p:spPr>
          <a:xfrm>
            <a:off x="10843626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67D19A9C-C46F-7D87-38C9-74EF14E741C8}"/>
              </a:ext>
            </a:extLst>
          </p:cNvPr>
          <p:cNvSpPr/>
          <p:nvPr/>
        </p:nvSpPr>
        <p:spPr>
          <a:xfrm>
            <a:off x="5062402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DB2A698-D40A-8F99-D850-3FC337BB2A11}"/>
              </a:ext>
            </a:extLst>
          </p:cNvPr>
          <p:cNvSpPr/>
          <p:nvPr/>
        </p:nvSpPr>
        <p:spPr>
          <a:xfrm>
            <a:off x="3906157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17896412-296E-8E5E-75DB-86AA02173C0A}"/>
              </a:ext>
            </a:extLst>
          </p:cNvPr>
          <p:cNvSpPr/>
          <p:nvPr/>
        </p:nvSpPr>
        <p:spPr>
          <a:xfrm>
            <a:off x="2749912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291BAC3C-2267-0259-8130-C4626F5FDF75}"/>
              </a:ext>
            </a:extLst>
          </p:cNvPr>
          <p:cNvGrpSpPr/>
          <p:nvPr/>
        </p:nvGrpSpPr>
        <p:grpSpPr>
          <a:xfrm>
            <a:off x="3912569" y="1034046"/>
            <a:ext cx="914400" cy="727407"/>
            <a:chOff x="4131015" y="507614"/>
            <a:chExt cx="939349" cy="734757"/>
          </a:xfrm>
        </p:grpSpPr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806EF811-690C-5C98-17BE-FAC19E4719BA}"/>
                </a:ext>
              </a:extLst>
            </p:cNvPr>
            <p:cNvGrpSpPr/>
            <p:nvPr/>
          </p:nvGrpSpPr>
          <p:grpSpPr>
            <a:xfrm>
              <a:off x="4131015" y="507614"/>
              <a:ext cx="939349" cy="734757"/>
              <a:chOff x="2817147" y="507614"/>
              <a:chExt cx="939349" cy="734757"/>
            </a:xfrm>
          </p:grpSpPr>
          <p:sp>
            <p:nvSpPr>
              <p:cNvPr id="409" name="Rectangle: Rounded Corners 408">
                <a:extLst>
                  <a:ext uri="{FF2B5EF4-FFF2-40B4-BE49-F238E27FC236}">
                    <a16:creationId xmlns:a16="http://schemas.microsoft.com/office/drawing/2014/main" id="{315044B7-1940-D3A7-D4E8-5FE62C8CA166}"/>
                  </a:ext>
                </a:extLst>
              </p:cNvPr>
              <p:cNvSpPr/>
              <p:nvPr/>
            </p:nvSpPr>
            <p:spPr>
              <a:xfrm>
                <a:off x="3105480" y="507614"/>
                <a:ext cx="36268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3660C7EC-4B6E-553A-0E70-F025131E2CC4}"/>
                  </a:ext>
                </a:extLst>
              </p:cNvPr>
              <p:cNvSpPr txBox="1"/>
              <p:nvPr/>
            </p:nvSpPr>
            <p:spPr>
              <a:xfrm>
                <a:off x="2817147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408" name="Picture 40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B6045EF-7A17-5BC4-38B2-F609B9283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52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3318B1B-70EF-D9A6-B315-EDCAC684BB1B}"/>
              </a:ext>
            </a:extLst>
          </p:cNvPr>
          <p:cNvGrpSpPr/>
          <p:nvPr/>
        </p:nvGrpSpPr>
        <p:grpSpPr>
          <a:xfrm>
            <a:off x="5070194" y="1034046"/>
            <a:ext cx="914400" cy="727407"/>
            <a:chOff x="5387974" y="507614"/>
            <a:chExt cx="939349" cy="734757"/>
          </a:xfrm>
        </p:grpSpPr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0FEAD56-36A3-530D-4FD6-056C6C7AA62A}"/>
                </a:ext>
              </a:extLst>
            </p:cNvPr>
            <p:cNvGrpSpPr/>
            <p:nvPr/>
          </p:nvGrpSpPr>
          <p:grpSpPr>
            <a:xfrm>
              <a:off x="5387974" y="507614"/>
              <a:ext cx="939349" cy="734757"/>
              <a:chOff x="2828588" y="507614"/>
              <a:chExt cx="939349" cy="734757"/>
            </a:xfrm>
          </p:grpSpPr>
          <p:sp>
            <p:nvSpPr>
              <p:cNvPr id="405" name="Rectangle: Rounded Corners 404">
                <a:extLst>
                  <a:ext uri="{FF2B5EF4-FFF2-40B4-BE49-F238E27FC236}">
                    <a16:creationId xmlns:a16="http://schemas.microsoft.com/office/drawing/2014/main" id="{2CD4522B-42B3-3214-D245-CFB6BEE93D68}"/>
                  </a:ext>
                </a:extLst>
              </p:cNvPr>
              <p:cNvSpPr/>
              <p:nvPr/>
            </p:nvSpPr>
            <p:spPr>
              <a:xfrm>
                <a:off x="3116921" y="507614"/>
                <a:ext cx="36268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E0CC026-0935-0577-DFBB-62218FD9FA06}"/>
                  </a:ext>
                </a:extLst>
              </p:cNvPr>
              <p:cNvSpPr txBox="1"/>
              <p:nvPr/>
            </p:nvSpPr>
            <p:spPr>
              <a:xfrm>
                <a:off x="2828588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404" name="Picture 403" descr="Icon&#10;&#10;Description automatically generated">
              <a:extLst>
                <a:ext uri="{FF2B5EF4-FFF2-40B4-BE49-F238E27FC236}">
                  <a16:creationId xmlns:a16="http://schemas.microsoft.com/office/drawing/2014/main" id="{18723664-485B-FCCA-DA3D-1119C81EC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310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051000D-DC0E-080B-B795-6CB8555DBE00}"/>
              </a:ext>
            </a:extLst>
          </p:cNvPr>
          <p:cNvGrpSpPr/>
          <p:nvPr/>
        </p:nvGrpSpPr>
        <p:grpSpPr>
          <a:xfrm>
            <a:off x="7368125" y="1034046"/>
            <a:ext cx="914400" cy="727407"/>
            <a:chOff x="7855047" y="507614"/>
            <a:chExt cx="939349" cy="734757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66FFECD-014E-0CF7-FDC0-896C7CC4182D}"/>
                </a:ext>
              </a:extLst>
            </p:cNvPr>
            <p:cNvGrpSpPr/>
            <p:nvPr/>
          </p:nvGrpSpPr>
          <p:grpSpPr>
            <a:xfrm>
              <a:off x="7855047" y="507614"/>
              <a:ext cx="939349" cy="734757"/>
              <a:chOff x="2804625" y="507614"/>
              <a:chExt cx="939349" cy="734757"/>
            </a:xfrm>
          </p:grpSpPr>
          <p:sp>
            <p:nvSpPr>
              <p:cNvPr id="401" name="Rectangle: Rounded Corners 400">
                <a:extLst>
                  <a:ext uri="{FF2B5EF4-FFF2-40B4-BE49-F238E27FC236}">
                    <a16:creationId xmlns:a16="http://schemas.microsoft.com/office/drawing/2014/main" id="{658700AB-46A8-AEF8-7CAE-56F31F0353E4}"/>
                  </a:ext>
                </a:extLst>
              </p:cNvPr>
              <p:cNvSpPr/>
              <p:nvPr/>
            </p:nvSpPr>
            <p:spPr>
              <a:xfrm>
                <a:off x="3092958" y="507614"/>
                <a:ext cx="36268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E7D29166-3C7C-EFF4-32B4-393E9A932A2D}"/>
                  </a:ext>
                </a:extLst>
              </p:cNvPr>
              <p:cNvSpPr txBox="1"/>
              <p:nvPr/>
            </p:nvSpPr>
            <p:spPr>
              <a:xfrm>
                <a:off x="2804625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400" name="Picture 399" descr="Text, icon&#10;&#10;Description automatically generated">
              <a:extLst>
                <a:ext uri="{FF2B5EF4-FFF2-40B4-BE49-F238E27FC236}">
                  <a16:creationId xmlns:a16="http://schemas.microsoft.com/office/drawing/2014/main" id="{6B9DBD1F-38A7-5B24-5DB9-8F98C0C23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83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166A8B53-E190-462E-E7ED-A0657C218EDE}"/>
              </a:ext>
            </a:extLst>
          </p:cNvPr>
          <p:cNvGrpSpPr/>
          <p:nvPr/>
        </p:nvGrpSpPr>
        <p:grpSpPr>
          <a:xfrm>
            <a:off x="6223235" y="1034046"/>
            <a:ext cx="914400" cy="727408"/>
            <a:chOff x="6640223" y="507614"/>
            <a:chExt cx="939349" cy="734758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148D9C2-4869-EE96-3AA4-FE5565C5B1AC}"/>
                </a:ext>
              </a:extLst>
            </p:cNvPr>
            <p:cNvGrpSpPr/>
            <p:nvPr/>
          </p:nvGrpSpPr>
          <p:grpSpPr>
            <a:xfrm>
              <a:off x="6640223" y="507614"/>
              <a:ext cx="939349" cy="734758"/>
              <a:chOff x="2835319" y="507614"/>
              <a:chExt cx="939349" cy="734758"/>
            </a:xfrm>
          </p:grpSpPr>
          <p:sp>
            <p:nvSpPr>
              <p:cNvPr id="397" name="Rectangle: Rounded Corners 396">
                <a:extLst>
                  <a:ext uri="{FF2B5EF4-FFF2-40B4-BE49-F238E27FC236}">
                    <a16:creationId xmlns:a16="http://schemas.microsoft.com/office/drawing/2014/main" id="{84116ABF-54B7-EBF5-5E13-4F17755767C4}"/>
                  </a:ext>
                </a:extLst>
              </p:cNvPr>
              <p:cNvSpPr/>
              <p:nvPr/>
            </p:nvSpPr>
            <p:spPr>
              <a:xfrm>
                <a:off x="3123652" y="507614"/>
                <a:ext cx="362683" cy="369454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9D7A3FE0-0BD3-F53D-5A6B-9CEC0F6A66AE}"/>
                  </a:ext>
                </a:extLst>
              </p:cNvPr>
              <p:cNvSpPr txBox="1"/>
              <p:nvPr/>
            </p:nvSpPr>
            <p:spPr>
              <a:xfrm>
                <a:off x="2835319" y="900398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396" name="Picture 395" descr="Text&#10;&#10;Description automatically generated">
              <a:extLst>
                <a:ext uri="{FF2B5EF4-FFF2-40B4-BE49-F238E27FC236}">
                  <a16:creationId xmlns:a16="http://schemas.microsoft.com/office/drawing/2014/main" id="{1173821F-17C8-A008-4F4E-B7ABEEB1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559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39F7B0-3C4F-C34D-6188-C1EB7A5E8EE0}"/>
              </a:ext>
            </a:extLst>
          </p:cNvPr>
          <p:cNvGrpSpPr/>
          <p:nvPr/>
        </p:nvGrpSpPr>
        <p:grpSpPr>
          <a:xfrm>
            <a:off x="8530965" y="1034046"/>
            <a:ext cx="914400" cy="727407"/>
            <a:chOff x="9136728" y="507614"/>
            <a:chExt cx="939349" cy="734757"/>
          </a:xfrm>
        </p:grpSpPr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D8BF2FE3-8541-2FBC-EA21-7D4EF06E159E}"/>
                </a:ext>
              </a:extLst>
            </p:cNvPr>
            <p:cNvGrpSpPr/>
            <p:nvPr/>
          </p:nvGrpSpPr>
          <p:grpSpPr>
            <a:xfrm>
              <a:off x="9136728" y="507614"/>
              <a:ext cx="939349" cy="734757"/>
              <a:chOff x="2840788" y="507614"/>
              <a:chExt cx="939349" cy="734757"/>
            </a:xfrm>
          </p:grpSpPr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D535449C-6641-53E6-2D81-5312A2A79BF5}"/>
                  </a:ext>
                </a:extLst>
              </p:cNvPr>
              <p:cNvSpPr/>
              <p:nvPr/>
            </p:nvSpPr>
            <p:spPr>
              <a:xfrm>
                <a:off x="3129122" y="507614"/>
                <a:ext cx="36268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197D9A61-C5DF-0199-65A9-E24BBBC2AD7C}"/>
                  </a:ext>
                </a:extLst>
              </p:cNvPr>
              <p:cNvSpPr txBox="1"/>
              <p:nvPr/>
            </p:nvSpPr>
            <p:spPr>
              <a:xfrm>
                <a:off x="2840788" y="900397"/>
                <a:ext cx="939349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392" name="Picture 391" descr="Text&#10;&#10;Description automatically generated">
              <a:extLst>
                <a:ext uri="{FF2B5EF4-FFF2-40B4-BE49-F238E27FC236}">
                  <a16:creationId xmlns:a16="http://schemas.microsoft.com/office/drawing/2014/main" id="{A5D3590A-650D-063A-3BE5-025C37C36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3065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1B1323E-B99B-C500-122E-D79E1C0D42BE}"/>
              </a:ext>
            </a:extLst>
          </p:cNvPr>
          <p:cNvGrpSpPr/>
          <p:nvPr/>
        </p:nvGrpSpPr>
        <p:grpSpPr>
          <a:xfrm>
            <a:off x="9695169" y="1034046"/>
            <a:ext cx="914400" cy="604296"/>
            <a:chOff x="10361708" y="507614"/>
            <a:chExt cx="939349" cy="610403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2CF6134D-E56A-4E24-8B46-1860B8B2D0BB}"/>
                </a:ext>
              </a:extLst>
            </p:cNvPr>
            <p:cNvGrpSpPr/>
            <p:nvPr/>
          </p:nvGrpSpPr>
          <p:grpSpPr>
            <a:xfrm>
              <a:off x="10361708" y="507614"/>
              <a:ext cx="939349" cy="610403"/>
              <a:chOff x="2820250" y="507614"/>
              <a:chExt cx="939349" cy="610403"/>
            </a:xfrm>
          </p:grpSpPr>
          <p:sp>
            <p:nvSpPr>
              <p:cNvPr id="389" name="Rectangle: Rounded Corners 388">
                <a:extLst>
                  <a:ext uri="{FF2B5EF4-FFF2-40B4-BE49-F238E27FC236}">
                    <a16:creationId xmlns:a16="http://schemas.microsoft.com/office/drawing/2014/main" id="{76EFB430-F804-1425-1EC5-F0F7C389F2BC}"/>
                  </a:ext>
                </a:extLst>
              </p:cNvPr>
              <p:cNvSpPr/>
              <p:nvPr/>
            </p:nvSpPr>
            <p:spPr>
              <a:xfrm>
                <a:off x="3108583" y="507614"/>
                <a:ext cx="36268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CB95017B-B23F-2879-4614-EA97CD1BB595}"/>
                  </a:ext>
                </a:extLst>
              </p:cNvPr>
              <p:cNvSpPr txBox="1"/>
              <p:nvPr/>
            </p:nvSpPr>
            <p:spPr>
              <a:xfrm>
                <a:off x="2820250" y="900397"/>
                <a:ext cx="939349" cy="217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388" name="Picture 387" descr="Icon&#10;&#10;Description automatically generated">
              <a:extLst>
                <a:ext uri="{FF2B5EF4-FFF2-40B4-BE49-F238E27FC236}">
                  <a16:creationId xmlns:a16="http://schemas.microsoft.com/office/drawing/2014/main" id="{57A954A0-5796-5062-454D-F4200F9F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044" y="575060"/>
              <a:ext cx="226677" cy="226676"/>
            </a:xfrm>
            <a:prstGeom prst="rect">
              <a:avLst/>
            </a:prstGeom>
          </p:spPr>
        </p:pic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398F3D9E-99C9-23F4-B202-DE73695A4F70}"/>
              </a:ext>
            </a:extLst>
          </p:cNvPr>
          <p:cNvGrpSpPr/>
          <p:nvPr/>
        </p:nvGrpSpPr>
        <p:grpSpPr>
          <a:xfrm>
            <a:off x="10843627" y="1026189"/>
            <a:ext cx="914400" cy="604295"/>
            <a:chOff x="10647802" y="499756"/>
            <a:chExt cx="938610" cy="610402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1F801E67-6E53-5BFA-998E-DE735881BE6E}"/>
                </a:ext>
              </a:extLst>
            </p:cNvPr>
            <p:cNvGrpSpPr/>
            <p:nvPr/>
          </p:nvGrpSpPr>
          <p:grpSpPr>
            <a:xfrm>
              <a:off x="10647802" y="499756"/>
              <a:ext cx="938610" cy="610402"/>
              <a:chOff x="2812542" y="507615"/>
              <a:chExt cx="938610" cy="610402"/>
            </a:xfrm>
          </p:grpSpPr>
          <p:sp>
            <p:nvSpPr>
              <p:cNvPr id="385" name="Rectangle: Rounded Corners 384">
                <a:extLst>
                  <a:ext uri="{FF2B5EF4-FFF2-40B4-BE49-F238E27FC236}">
                    <a16:creationId xmlns:a16="http://schemas.microsoft.com/office/drawing/2014/main" id="{2C3A33C3-30AF-FA40-754C-CE35C6F7299F}"/>
                  </a:ext>
                </a:extLst>
              </p:cNvPr>
              <p:cNvSpPr/>
              <p:nvPr/>
            </p:nvSpPr>
            <p:spPr>
              <a:xfrm>
                <a:off x="3100648" y="507615"/>
                <a:ext cx="362397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AEB0423E-3C6E-CFAE-F30D-A954E6EC461D}"/>
                  </a:ext>
                </a:extLst>
              </p:cNvPr>
              <p:cNvSpPr txBox="1"/>
              <p:nvPr/>
            </p:nvSpPr>
            <p:spPr>
              <a:xfrm>
                <a:off x="2812542" y="900397"/>
                <a:ext cx="938610" cy="217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384" name="Picture 38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045AEC8-8DAC-545E-6C8A-33EEE7521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858" y="567200"/>
              <a:ext cx="226498" cy="226499"/>
            </a:xfrm>
            <a:prstGeom prst="rect">
              <a:avLst/>
            </a:prstGeom>
          </p:spPr>
        </p:pic>
      </p:grpSp>
      <p:sp>
        <p:nvSpPr>
          <p:cNvPr id="416" name="Rectangle 415">
            <a:extLst>
              <a:ext uri="{FF2B5EF4-FFF2-40B4-BE49-F238E27FC236}">
                <a16:creationId xmlns:a16="http://schemas.microsoft.com/office/drawing/2014/main" id="{D1B39149-5DAB-C4FD-B249-3929BFFB5798}"/>
              </a:ext>
            </a:extLst>
          </p:cNvPr>
          <p:cNvSpPr/>
          <p:nvPr/>
        </p:nvSpPr>
        <p:spPr>
          <a:xfrm>
            <a:off x="437422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0127BEA-F014-D4F0-9717-6D0159A9CFA0}"/>
              </a:ext>
            </a:extLst>
          </p:cNvPr>
          <p:cNvGrpSpPr/>
          <p:nvPr/>
        </p:nvGrpSpPr>
        <p:grpSpPr>
          <a:xfrm>
            <a:off x="437423" y="1034046"/>
            <a:ext cx="914399" cy="609370"/>
            <a:chOff x="2751509" y="507614"/>
            <a:chExt cx="947319" cy="609370"/>
          </a:xfrm>
        </p:grpSpPr>
        <p:sp>
          <p:nvSpPr>
            <p:cNvPr id="381" name="Rectangle: Rounded Corners 380">
              <a:extLst>
                <a:ext uri="{FF2B5EF4-FFF2-40B4-BE49-F238E27FC236}">
                  <a16:creationId xmlns:a16="http://schemas.microsoft.com/office/drawing/2014/main" id="{D8A23591-4C11-0A0C-CC66-2F77A02CF9CE}"/>
                </a:ext>
              </a:extLst>
            </p:cNvPr>
            <p:cNvSpPr/>
            <p:nvPr/>
          </p:nvSpPr>
          <p:spPr>
            <a:xfrm>
              <a:off x="3042288" y="507614"/>
              <a:ext cx="365760" cy="365760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F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430A7F17-12DF-9B68-E6FF-4D5B09203CA7}"/>
                </a:ext>
              </a:extLst>
            </p:cNvPr>
            <p:cNvSpPr txBox="1"/>
            <p:nvPr/>
          </p:nvSpPr>
          <p:spPr>
            <a:xfrm>
              <a:off x="2751509" y="901540"/>
              <a:ext cx="9473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</p:grpSp>
      <p:pic>
        <p:nvPicPr>
          <p:cNvPr id="380" name="Picture 379" descr="Icon&#10;&#10;Description automatically generated">
            <a:extLst>
              <a:ext uri="{FF2B5EF4-FFF2-40B4-BE49-F238E27FC236}">
                <a16:creationId xmlns:a16="http://schemas.microsoft.com/office/drawing/2014/main" id="{0C7951F1-5EDB-FA8B-1671-E829B231CC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4" y="1092110"/>
            <a:ext cx="220656" cy="228600"/>
          </a:xfrm>
          <a:prstGeom prst="rect">
            <a:avLst/>
          </a:prstGeom>
        </p:spPr>
      </p:pic>
      <p:sp>
        <p:nvSpPr>
          <p:cNvPr id="417" name="Rectangle 416">
            <a:extLst>
              <a:ext uri="{FF2B5EF4-FFF2-40B4-BE49-F238E27FC236}">
                <a16:creationId xmlns:a16="http://schemas.microsoft.com/office/drawing/2014/main" id="{C840ACE0-88FC-2FDD-5D89-0C40A264BCFD}"/>
              </a:ext>
            </a:extLst>
          </p:cNvPr>
          <p:cNvSpPr/>
          <p:nvPr/>
        </p:nvSpPr>
        <p:spPr>
          <a:xfrm>
            <a:off x="1593667" y="96770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3DA24B1E-6A35-A18F-7FB1-04B7A2A51C45}"/>
              </a:ext>
            </a:extLst>
          </p:cNvPr>
          <p:cNvGrpSpPr/>
          <p:nvPr/>
        </p:nvGrpSpPr>
        <p:grpSpPr>
          <a:xfrm>
            <a:off x="1596281" y="1034046"/>
            <a:ext cx="914400" cy="822238"/>
            <a:chOff x="1502011" y="1034046"/>
            <a:chExt cx="914400" cy="822238"/>
          </a:xfrm>
        </p:grpSpPr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4C16481B-0FE4-F7E9-2B69-23F0F7E6547E}"/>
                </a:ext>
              </a:extLst>
            </p:cNvPr>
            <p:cNvSpPr/>
            <p:nvPr/>
          </p:nvSpPr>
          <p:spPr>
            <a:xfrm>
              <a:off x="1782686" y="1034046"/>
              <a:ext cx="353050" cy="365758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  <a:bevelB w="254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3F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4C8D89E0-D9CE-2AC6-410F-D54D631A07FF}"/>
                </a:ext>
              </a:extLst>
            </p:cNvPr>
            <p:cNvSpPr txBox="1"/>
            <p:nvPr/>
          </p:nvSpPr>
          <p:spPr>
            <a:xfrm>
              <a:off x="1502011" y="13946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Progress Verification</a:t>
              </a:r>
            </a:p>
            <a:p>
              <a:pPr algn="ctr"/>
              <a:r>
                <a:rPr lang="en-US" sz="800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(PVR)</a:t>
              </a:r>
            </a:p>
          </p:txBody>
        </p:sp>
        <p:pic>
          <p:nvPicPr>
            <p:cNvPr id="376" name="Picture 375" descr="Icon&#10;&#10;Description automatically generated">
              <a:extLst>
                <a:ext uri="{FF2B5EF4-FFF2-40B4-BE49-F238E27FC236}">
                  <a16:creationId xmlns:a16="http://schemas.microsoft.com/office/drawing/2014/main" id="{404A31C7-1ABC-DB82-DB11-5B3F2371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883" y="1092111"/>
              <a:ext cx="220656" cy="224409"/>
            </a:xfrm>
            <a:prstGeom prst="rect">
              <a:avLst/>
            </a:prstGeom>
          </p:spPr>
        </p:pic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DC37DF0-25C6-273E-4608-F99422808D9D}"/>
              </a:ext>
            </a:extLst>
          </p:cNvPr>
          <p:cNvGrpSpPr/>
          <p:nvPr/>
        </p:nvGrpSpPr>
        <p:grpSpPr>
          <a:xfrm>
            <a:off x="2751253" y="1043473"/>
            <a:ext cx="914399" cy="724439"/>
            <a:chOff x="2209059" y="609834"/>
            <a:chExt cx="947319" cy="724439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9FF592FA-3FF1-D76D-2183-B4BBF4159FC9}"/>
                </a:ext>
              </a:extLst>
            </p:cNvPr>
            <p:cNvGrpSpPr/>
            <p:nvPr/>
          </p:nvGrpSpPr>
          <p:grpSpPr>
            <a:xfrm>
              <a:off x="2209059" y="609834"/>
              <a:ext cx="947319" cy="724439"/>
              <a:chOff x="2842321" y="507614"/>
              <a:chExt cx="940282" cy="731759"/>
            </a:xfrm>
          </p:grpSpPr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6E2DB46A-A71B-3947-6739-008C8E471F18}"/>
                  </a:ext>
                </a:extLst>
              </p:cNvPr>
              <p:cNvSpPr/>
              <p:nvPr/>
            </p:nvSpPr>
            <p:spPr>
              <a:xfrm>
                <a:off x="3130940" y="507614"/>
                <a:ext cx="363043" cy="369454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33F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6962B2A6-C1BD-8122-0BD2-A230D1510194}"/>
                  </a:ext>
                </a:extLst>
              </p:cNvPr>
              <p:cNvSpPr txBox="1"/>
              <p:nvPr/>
            </p:nvSpPr>
            <p:spPr>
              <a:xfrm>
                <a:off x="2842321" y="897399"/>
                <a:ext cx="940282" cy="341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rgbClr val="333F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372" name="Picture 371" descr="Icon&#10;&#10;Description automatically generated">
              <a:extLst>
                <a:ext uri="{FF2B5EF4-FFF2-40B4-BE49-F238E27FC236}">
                  <a16:creationId xmlns:a16="http://schemas.microsoft.com/office/drawing/2014/main" id="{FC57B7D3-B891-C277-AE8A-3FFF31F5D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418" y="676606"/>
              <a:ext cx="228600" cy="224409"/>
            </a:xfrm>
            <a:prstGeom prst="rect">
              <a:avLst/>
            </a:prstGeom>
          </p:spPr>
        </p:pic>
      </p:grp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656E0D5C-E245-C415-05B3-E77E321BD6F6}"/>
              </a:ext>
            </a:extLst>
          </p:cNvPr>
          <p:cNvCxnSpPr>
            <a:cxnSpLocks/>
          </p:cNvCxnSpPr>
          <p:nvPr/>
        </p:nvCxnSpPr>
        <p:spPr>
          <a:xfrm>
            <a:off x="258515" y="844721"/>
            <a:ext cx="11669534" cy="0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094BC9D8-5468-72D7-D60B-8D5E30CD7846}"/>
              </a:ext>
            </a:extLst>
          </p:cNvPr>
          <p:cNvGrpSpPr/>
          <p:nvPr/>
        </p:nvGrpSpPr>
        <p:grpSpPr>
          <a:xfrm>
            <a:off x="2141991" y="2079780"/>
            <a:ext cx="3114570" cy="1417212"/>
            <a:chOff x="2141991" y="2079780"/>
            <a:chExt cx="3114570" cy="1417212"/>
          </a:xfrm>
        </p:grpSpPr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ABB1632B-BFCE-8780-0F8D-863EA648CAC3}"/>
                </a:ext>
              </a:extLst>
            </p:cNvPr>
            <p:cNvSpPr/>
            <p:nvPr/>
          </p:nvSpPr>
          <p:spPr>
            <a:xfrm>
              <a:off x="2141991" y="2079780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3DCDD07E-56B6-4A27-D548-08C7ED941DA6}"/>
                </a:ext>
              </a:extLst>
            </p:cNvPr>
            <p:cNvGrpSpPr/>
            <p:nvPr/>
          </p:nvGrpSpPr>
          <p:grpSpPr>
            <a:xfrm>
              <a:off x="2195441" y="2086004"/>
              <a:ext cx="3061120" cy="1130555"/>
              <a:chOff x="1649940" y="2133221"/>
              <a:chExt cx="3061120" cy="1130555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59491FEC-0A48-0E6B-4D6B-E63B49A87E96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460" name="Group 459">
                  <a:extLst>
                    <a:ext uri="{FF2B5EF4-FFF2-40B4-BE49-F238E27FC236}">
                      <a16:creationId xmlns:a16="http://schemas.microsoft.com/office/drawing/2014/main" id="{F5F4AC17-A728-0D02-85E4-80E7B72ACF7A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444" name="TextBox 443">
                    <a:extLst>
                      <a:ext uri="{FF2B5EF4-FFF2-40B4-BE49-F238E27FC236}">
                        <a16:creationId xmlns:a16="http://schemas.microsoft.com/office/drawing/2014/main" id="{0DC036D4-A3A7-0A14-A5BB-ED746A798EAB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445" name="TextBox 444">
                    <a:extLst>
                      <a:ext uri="{FF2B5EF4-FFF2-40B4-BE49-F238E27FC236}">
                        <a16:creationId xmlns:a16="http://schemas.microsoft.com/office/drawing/2014/main" id="{1AEE0425-D67A-B88C-B4D4-9A99FAF5862F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446" name="TextBox 445">
                    <a:extLst>
                      <a:ext uri="{FF2B5EF4-FFF2-40B4-BE49-F238E27FC236}">
                        <a16:creationId xmlns:a16="http://schemas.microsoft.com/office/drawing/2014/main" id="{76FEAB04-7DFC-95C8-2FEA-28A82F02F9D6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7" name="TextBox 446">
                    <a:extLst>
                      <a:ext uri="{FF2B5EF4-FFF2-40B4-BE49-F238E27FC236}">
                        <a16:creationId xmlns:a16="http://schemas.microsoft.com/office/drawing/2014/main" id="{95E95A37-DD14-A7E9-4F91-386F6CEA9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448" name="TextBox 447">
                    <a:extLst>
                      <a:ext uri="{FF2B5EF4-FFF2-40B4-BE49-F238E27FC236}">
                        <a16:creationId xmlns:a16="http://schemas.microsoft.com/office/drawing/2014/main" id="{0642C27A-2FDA-07BD-0D1D-DDD0FA177906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449" name="TextBox 448">
                    <a:extLst>
                      <a:ext uri="{FF2B5EF4-FFF2-40B4-BE49-F238E27FC236}">
                        <a16:creationId xmlns:a16="http://schemas.microsoft.com/office/drawing/2014/main" id="{6122D50B-4741-DB7E-4D4A-1111F4666197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50" name="TextBox 449">
                    <a:extLst>
                      <a:ext uri="{FF2B5EF4-FFF2-40B4-BE49-F238E27FC236}">
                        <a16:creationId xmlns:a16="http://schemas.microsoft.com/office/drawing/2014/main" id="{30DE6BD1-8F1A-2BAC-25D0-9792F5B24C90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B3452E9-B2EA-6AE9-7F4E-5F870F8CA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D909DA2-98F3-4447-E63F-43575E48D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32F7BF26-E110-620B-23B2-B93CAE2E0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56B9AE2D-CA2A-81A7-95A7-579DDFE22B27}"/>
              </a:ext>
            </a:extLst>
          </p:cNvPr>
          <p:cNvGrpSpPr/>
          <p:nvPr/>
        </p:nvGrpSpPr>
        <p:grpSpPr>
          <a:xfrm>
            <a:off x="2122230" y="3595048"/>
            <a:ext cx="3128685" cy="1493270"/>
            <a:chOff x="2122230" y="3595048"/>
            <a:chExt cx="3128685" cy="1493270"/>
          </a:xfrm>
        </p:grpSpPr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503DCAE5-2A87-CD02-0663-154357010A3B}"/>
                </a:ext>
              </a:extLst>
            </p:cNvPr>
            <p:cNvSpPr/>
            <p:nvPr/>
          </p:nvSpPr>
          <p:spPr>
            <a:xfrm>
              <a:off x="2122230" y="3595048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D6E3C09F-F9FA-B68D-8D62-91CCFCE004C8}"/>
                </a:ext>
              </a:extLst>
            </p:cNvPr>
            <p:cNvGrpSpPr/>
            <p:nvPr/>
          </p:nvGrpSpPr>
          <p:grpSpPr>
            <a:xfrm>
              <a:off x="2127876" y="3636444"/>
              <a:ext cx="3123039" cy="1451874"/>
              <a:chOff x="4420251" y="3666700"/>
              <a:chExt cx="3123039" cy="1451874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A06B8D4E-0B21-7F24-8F33-2AB9CC215EAB}"/>
                  </a:ext>
                </a:extLst>
              </p:cNvPr>
              <p:cNvGrpSpPr/>
              <p:nvPr/>
            </p:nvGrpSpPr>
            <p:grpSpPr>
              <a:xfrm>
                <a:off x="4482170" y="3666700"/>
                <a:ext cx="3061120" cy="274558"/>
                <a:chOff x="1649940" y="2133221"/>
                <a:chExt cx="3061120" cy="274558"/>
              </a:xfrm>
            </p:grpSpPr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FE1F4123-7017-09C7-A78D-21091490F2CA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Variation</a:t>
                  </a:r>
                  <a:r>
                    <a:rPr lang="en-US" sz="1100" b="1"/>
                    <a:t> </a:t>
                  </a:r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Reasons</a:t>
                  </a:r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BD386A04-AD2B-8893-947F-8EEF26246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516" name="Chart 515">
                <a:extLst>
                  <a:ext uri="{FF2B5EF4-FFF2-40B4-BE49-F238E27FC236}">
                    <a16:creationId xmlns:a16="http://schemas.microsoft.com/office/drawing/2014/main" id="{B53AED0B-B56F-63BC-2D03-2A5A3DB899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4910436"/>
                  </p:ext>
                </p:extLst>
              </p:nvPr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1158BEF8-0BAE-00D3-9A91-405E6662A922}"/>
              </a:ext>
            </a:extLst>
          </p:cNvPr>
          <p:cNvGrpSpPr/>
          <p:nvPr/>
        </p:nvGrpSpPr>
        <p:grpSpPr>
          <a:xfrm>
            <a:off x="5378156" y="2076697"/>
            <a:ext cx="3114570" cy="1417212"/>
            <a:chOff x="2141991" y="2079780"/>
            <a:chExt cx="3114570" cy="1417212"/>
          </a:xfrm>
        </p:grpSpPr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EAD93D6D-A5C8-7541-163E-4DAD52167AEF}"/>
                </a:ext>
              </a:extLst>
            </p:cNvPr>
            <p:cNvSpPr/>
            <p:nvPr/>
          </p:nvSpPr>
          <p:spPr>
            <a:xfrm>
              <a:off x="2141991" y="2079780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67B430DA-9005-C88C-1937-E29EBD7B2115}"/>
                </a:ext>
              </a:extLst>
            </p:cNvPr>
            <p:cNvGrpSpPr/>
            <p:nvPr/>
          </p:nvGrpSpPr>
          <p:grpSpPr>
            <a:xfrm>
              <a:off x="2195441" y="2086004"/>
              <a:ext cx="3061120" cy="1130555"/>
              <a:chOff x="1649940" y="2133221"/>
              <a:chExt cx="3061120" cy="1130555"/>
            </a:xfrm>
          </p:grpSpPr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5BED1370-3261-D8A8-985F-1EDAA745D440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530" name="Group 529">
                  <a:extLst>
                    <a:ext uri="{FF2B5EF4-FFF2-40B4-BE49-F238E27FC236}">
                      <a16:creationId xmlns:a16="http://schemas.microsoft.com/office/drawing/2014/main" id="{1AD978A4-2989-74E4-89CC-D6F0725E6355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532" name="TextBox 531">
                    <a:extLst>
                      <a:ext uri="{FF2B5EF4-FFF2-40B4-BE49-F238E27FC236}">
                        <a16:creationId xmlns:a16="http://schemas.microsoft.com/office/drawing/2014/main" id="{27941BC2-3DA1-3E56-2DC8-6B0D85764604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533" name="TextBox 532">
                    <a:extLst>
                      <a:ext uri="{FF2B5EF4-FFF2-40B4-BE49-F238E27FC236}">
                        <a16:creationId xmlns:a16="http://schemas.microsoft.com/office/drawing/2014/main" id="{FB599571-520C-6761-09DB-BBC72A0D881C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33EA0142-11F3-2A20-1FF7-C49B7A4A6000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35" name="TextBox 534">
                    <a:extLst>
                      <a:ext uri="{FF2B5EF4-FFF2-40B4-BE49-F238E27FC236}">
                        <a16:creationId xmlns:a16="http://schemas.microsoft.com/office/drawing/2014/main" id="{7A1BE52F-DFA9-1264-39D7-20A7159CE31D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536" name="TextBox 535">
                    <a:extLst>
                      <a:ext uri="{FF2B5EF4-FFF2-40B4-BE49-F238E27FC236}">
                        <a16:creationId xmlns:a16="http://schemas.microsoft.com/office/drawing/2014/main" id="{9CA8FD43-5783-054F-17BF-562DD52DAE63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537" name="TextBox 536">
                    <a:extLst>
                      <a:ext uri="{FF2B5EF4-FFF2-40B4-BE49-F238E27FC236}">
                        <a16:creationId xmlns:a16="http://schemas.microsoft.com/office/drawing/2014/main" id="{B062A756-E12B-028D-84A0-BF9779FB2C50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38" name="TextBox 537">
                    <a:extLst>
                      <a:ext uri="{FF2B5EF4-FFF2-40B4-BE49-F238E27FC236}">
                        <a16:creationId xmlns:a16="http://schemas.microsoft.com/office/drawing/2014/main" id="{DE49F10A-BFDD-0089-62C0-4530CC2A66C5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54B5AE4C-D123-D82D-1F9F-65D46AE31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EABFEF7C-6A4B-817B-35C2-C00A9B978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55053B75-792F-4FCC-0884-9F49BDFB9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173F6653-FD4A-FD80-AC8F-85B066F4DC92}"/>
              </a:ext>
            </a:extLst>
          </p:cNvPr>
          <p:cNvGrpSpPr/>
          <p:nvPr/>
        </p:nvGrpSpPr>
        <p:grpSpPr>
          <a:xfrm>
            <a:off x="8595084" y="2074395"/>
            <a:ext cx="3114570" cy="1417212"/>
            <a:chOff x="2141991" y="2079780"/>
            <a:chExt cx="3114570" cy="1417212"/>
          </a:xfrm>
        </p:grpSpPr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1FBC7BC7-DD9D-4981-BB15-75147DD0D75F}"/>
                </a:ext>
              </a:extLst>
            </p:cNvPr>
            <p:cNvSpPr/>
            <p:nvPr/>
          </p:nvSpPr>
          <p:spPr>
            <a:xfrm>
              <a:off x="2141991" y="2079780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49E4F455-73BC-1C8F-6B36-AC640E0015EA}"/>
                </a:ext>
              </a:extLst>
            </p:cNvPr>
            <p:cNvGrpSpPr/>
            <p:nvPr/>
          </p:nvGrpSpPr>
          <p:grpSpPr>
            <a:xfrm>
              <a:off x="2195441" y="2086004"/>
              <a:ext cx="3061120" cy="1130555"/>
              <a:chOff x="1649940" y="2133221"/>
              <a:chExt cx="3061120" cy="1130555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EB8A5D45-4E2C-844E-7EC7-600EE4900580}"/>
                  </a:ext>
                </a:extLst>
              </p:cNvPr>
              <p:cNvGrpSpPr/>
              <p:nvPr/>
            </p:nvGrpSpPr>
            <p:grpSpPr>
              <a:xfrm>
                <a:off x="1649940" y="2133221"/>
                <a:ext cx="3061120" cy="1130555"/>
                <a:chOff x="1649940" y="2133221"/>
                <a:chExt cx="3061120" cy="1130555"/>
              </a:xfrm>
            </p:grpSpPr>
            <p:grpSp>
              <p:nvGrpSpPr>
                <p:cNvPr id="545" name="Group 544">
                  <a:extLst>
                    <a:ext uri="{FF2B5EF4-FFF2-40B4-BE49-F238E27FC236}">
                      <a16:creationId xmlns:a16="http://schemas.microsoft.com/office/drawing/2014/main" id="{72C10857-A372-98DA-2437-8A56656A02F9}"/>
                    </a:ext>
                  </a:extLst>
                </p:cNvPr>
                <p:cNvGrpSpPr/>
                <p:nvPr/>
              </p:nvGrpSpPr>
              <p:grpSpPr>
                <a:xfrm>
                  <a:off x="1649940" y="2133221"/>
                  <a:ext cx="3061120" cy="1130555"/>
                  <a:chOff x="2361592" y="2058254"/>
                  <a:chExt cx="3061120" cy="1130555"/>
                </a:xfrm>
              </p:grpSpPr>
              <p:sp>
                <p:nvSpPr>
                  <p:cNvPr id="547" name="TextBox 546">
                    <a:extLst>
                      <a:ext uri="{FF2B5EF4-FFF2-40B4-BE49-F238E27FC236}">
                        <a16:creationId xmlns:a16="http://schemas.microsoft.com/office/drawing/2014/main" id="{FE831347-11B8-7D2F-2591-DFC8F21BA0EE}"/>
                      </a:ext>
                    </a:extLst>
                  </p:cNvPr>
                  <p:cNvSpPr txBox="1"/>
                  <p:nvPr/>
                </p:nvSpPr>
                <p:spPr>
                  <a:xfrm>
                    <a:off x="2380678" y="2466041"/>
                    <a:ext cx="94858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548" name="TextBox 547">
                    <a:extLst>
                      <a:ext uri="{FF2B5EF4-FFF2-40B4-BE49-F238E27FC236}">
                        <a16:creationId xmlns:a16="http://schemas.microsoft.com/office/drawing/2014/main" id="{DC68EC21-8A9F-DA76-4E8F-0FBAA53CF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940" y="2819477"/>
                    <a:ext cx="930721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DFC707ED-4A59-F1AE-59DF-285C9A0504C5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137" y="2466041"/>
                    <a:ext cx="93072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7.8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50" name="TextBox 549">
                    <a:extLst>
                      <a:ext uri="{FF2B5EF4-FFF2-40B4-BE49-F238E27FC236}">
                        <a16:creationId xmlns:a16="http://schemas.microsoft.com/office/drawing/2014/main" id="{4B5D5BAE-A13E-84E1-70D9-7BF2BE33A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404283" y="2819477"/>
                    <a:ext cx="101278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 sz="900">
                        <a:solidFill>
                          <a:srgbClr val="064A8A"/>
                        </a:solidFill>
                      </a:rPr>
                      <a:t>Total Requested</a:t>
                    </a:r>
                  </a:p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By 10/09/2022</a:t>
                    </a:r>
                    <a:endParaRPr lang="en-US" sz="1000">
                      <a:solidFill>
                        <a:srgbClr val="064A8A"/>
                      </a:solidFill>
                    </a:endParaRPr>
                  </a:p>
                </p:txBody>
              </p:sp>
              <p:sp>
                <p:nvSpPr>
                  <p:cNvPr id="551" name="TextBox 550">
                    <a:extLst>
                      <a:ext uri="{FF2B5EF4-FFF2-40B4-BE49-F238E27FC236}">
                        <a16:creationId xmlns:a16="http://schemas.microsoft.com/office/drawing/2014/main" id="{40A68A02-01B9-5E6A-8A99-27BD7DA79F0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592" y="2058254"/>
                    <a:ext cx="3061120" cy="228600"/>
                  </a:xfrm>
                  <a:prstGeom prst="rect">
                    <a:avLst/>
                  </a:prstGeom>
                  <a:noFill/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lang="en-US" sz="1100" b="1">
                        <a:solidFill>
                          <a:srgbClr val="064A8A"/>
                        </a:solidFill>
                      </a:rPr>
                      <a:t>Budget Variation</a:t>
                    </a:r>
                  </a:p>
                </p:txBody>
              </p:sp>
              <p:sp>
                <p:nvSpPr>
                  <p:cNvPr id="552" name="TextBox 551">
                    <a:extLst>
                      <a:ext uri="{FF2B5EF4-FFF2-40B4-BE49-F238E27FC236}">
                        <a16:creationId xmlns:a16="http://schemas.microsoft.com/office/drawing/2014/main" id="{6F6B0683-843A-0332-5F47-2EAC7763D362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253" y="2466041"/>
                    <a:ext cx="10390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QR </a:t>
                    </a:r>
                    <a:r>
                      <a:rPr lang="en-US" sz="1400" b="1">
                        <a:solidFill>
                          <a:srgbClr val="064A8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5.6 M</a:t>
                    </a:r>
                    <a:endParaRPr lang="en-US" sz="12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553" name="TextBox 552">
                    <a:extLst>
                      <a:ext uri="{FF2B5EF4-FFF2-40B4-BE49-F238E27FC236}">
                        <a16:creationId xmlns:a16="http://schemas.microsoft.com/office/drawing/2014/main" id="{BE4F83B7-DA85-AD69-36A1-BB18C2F62B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574" y="2819477"/>
                    <a:ext cx="105499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9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defRPr>
                    </a:lvl1pPr>
                  </a:lstStyle>
                  <a:p>
                    <a:pPr algn="l"/>
                    <a:r>
                      <a:rPr lang="en-US">
                        <a:solidFill>
                          <a:srgbClr val="064A8A"/>
                        </a:solidFill>
                      </a:rPr>
                      <a:t>Total Committed</a:t>
                    </a:r>
                    <a:br>
                      <a:rPr lang="en-US">
                        <a:solidFill>
                          <a:srgbClr val="064A8A"/>
                        </a:solidFill>
                      </a:rPr>
                    </a:br>
                    <a:r>
                      <a:rPr lang="en-US">
                        <a:solidFill>
                          <a:srgbClr val="064A8A"/>
                        </a:solidFill>
                      </a:rPr>
                      <a:t>By ​10/09/2022</a:t>
                    </a:r>
                  </a:p>
                </p:txBody>
              </p:sp>
            </p:grp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8BDAD9DC-D981-376E-002E-D351CDBA4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65DCA56D-9A84-8184-FDF8-0E2E40EAF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522" y="2635276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E758A1E9-6FD6-8DCB-44E1-68E27F13C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033" y="2665125"/>
                <a:ext cx="0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70D74250-F9BA-953A-0013-5D090F29F91B}"/>
              </a:ext>
            </a:extLst>
          </p:cNvPr>
          <p:cNvGrpSpPr/>
          <p:nvPr/>
        </p:nvGrpSpPr>
        <p:grpSpPr>
          <a:xfrm>
            <a:off x="5335677" y="3595048"/>
            <a:ext cx="3128685" cy="1493270"/>
            <a:chOff x="2122230" y="3595048"/>
            <a:chExt cx="3128685" cy="149327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11853B27-3E6E-2396-9242-08DCEC04D869}"/>
                </a:ext>
              </a:extLst>
            </p:cNvPr>
            <p:cNvSpPr/>
            <p:nvPr/>
          </p:nvSpPr>
          <p:spPr>
            <a:xfrm>
              <a:off x="2122230" y="3595048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CA1FAA98-2CEA-9A5D-86BC-38967EF3FCBC}"/>
                </a:ext>
              </a:extLst>
            </p:cNvPr>
            <p:cNvGrpSpPr/>
            <p:nvPr/>
          </p:nvGrpSpPr>
          <p:grpSpPr>
            <a:xfrm>
              <a:off x="2127876" y="3636444"/>
              <a:ext cx="3123039" cy="1451874"/>
              <a:chOff x="4420251" y="3666700"/>
              <a:chExt cx="3123039" cy="1451874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4E0509CC-5D1B-0B75-AFA2-080955D17B87}"/>
                  </a:ext>
                </a:extLst>
              </p:cNvPr>
              <p:cNvGrpSpPr/>
              <p:nvPr/>
            </p:nvGrpSpPr>
            <p:grpSpPr>
              <a:xfrm>
                <a:off x="4482170" y="3666700"/>
                <a:ext cx="3061120" cy="274558"/>
                <a:chOff x="1649940" y="2133221"/>
                <a:chExt cx="3061120" cy="274558"/>
              </a:xfrm>
            </p:grpSpPr>
            <p:sp>
              <p:nvSpPr>
                <p:cNvPr id="566" name="TextBox 565">
                  <a:extLst>
                    <a:ext uri="{FF2B5EF4-FFF2-40B4-BE49-F238E27FC236}">
                      <a16:creationId xmlns:a16="http://schemas.microsoft.com/office/drawing/2014/main" id="{7334F600-682C-FA7F-1617-5E9B963ED90E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Variation</a:t>
                  </a:r>
                  <a:r>
                    <a:rPr lang="en-US" sz="1100" b="1"/>
                    <a:t> </a:t>
                  </a:r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Reasons</a:t>
                  </a:r>
                </a:p>
              </p:txBody>
            </p: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AAF4A639-55B7-BAE1-6AC2-ED97E9F3B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565" name="Chart 564">
                <a:extLst>
                  <a:ext uri="{FF2B5EF4-FFF2-40B4-BE49-F238E27FC236}">
                    <a16:creationId xmlns:a16="http://schemas.microsoft.com/office/drawing/2014/main" id="{0F777127-0433-4A67-89DC-B6D452535C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100633"/>
                  </p:ext>
                </p:extLst>
              </p:nvPr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E0BB579C-43F5-BD22-16F3-AFA7FC8592D9}"/>
              </a:ext>
            </a:extLst>
          </p:cNvPr>
          <p:cNvGrpSpPr/>
          <p:nvPr/>
        </p:nvGrpSpPr>
        <p:grpSpPr>
          <a:xfrm>
            <a:off x="8614751" y="3583993"/>
            <a:ext cx="3128685" cy="1493270"/>
            <a:chOff x="2122230" y="3595048"/>
            <a:chExt cx="3128685" cy="1493270"/>
          </a:xfrm>
        </p:grpSpPr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2F011B96-A11E-E78D-85B1-C6352907D7E6}"/>
                </a:ext>
              </a:extLst>
            </p:cNvPr>
            <p:cNvSpPr/>
            <p:nvPr/>
          </p:nvSpPr>
          <p:spPr>
            <a:xfrm>
              <a:off x="2122230" y="3595048"/>
              <a:ext cx="3111747" cy="1417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CD873DCD-D608-F7AB-8430-135BB12B5C4C}"/>
                </a:ext>
              </a:extLst>
            </p:cNvPr>
            <p:cNvGrpSpPr/>
            <p:nvPr/>
          </p:nvGrpSpPr>
          <p:grpSpPr>
            <a:xfrm>
              <a:off x="2127876" y="3636444"/>
              <a:ext cx="3123039" cy="1451874"/>
              <a:chOff x="4420251" y="3666700"/>
              <a:chExt cx="3123039" cy="1451874"/>
            </a:xfrm>
          </p:grpSpPr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6F3241ED-4722-E9F2-97FC-C0C5313BDE97}"/>
                  </a:ext>
                </a:extLst>
              </p:cNvPr>
              <p:cNvGrpSpPr/>
              <p:nvPr/>
            </p:nvGrpSpPr>
            <p:grpSpPr>
              <a:xfrm>
                <a:off x="4482170" y="3666700"/>
                <a:ext cx="3061120" cy="274558"/>
                <a:chOff x="1649940" y="2133221"/>
                <a:chExt cx="3061120" cy="274558"/>
              </a:xfrm>
            </p:grpSpPr>
            <p:sp>
              <p:nvSpPr>
                <p:cNvPr id="573" name="TextBox 572">
                  <a:extLst>
                    <a:ext uri="{FF2B5EF4-FFF2-40B4-BE49-F238E27FC236}">
                      <a16:creationId xmlns:a16="http://schemas.microsoft.com/office/drawing/2014/main" id="{70C45BCB-D77D-8229-BE2D-7ED5F2ADDC62}"/>
                    </a:ext>
                  </a:extLst>
                </p:cNvPr>
                <p:cNvSpPr txBox="1"/>
                <p:nvPr/>
              </p:nvSpPr>
              <p:spPr>
                <a:xfrm>
                  <a:off x="1649940" y="2133221"/>
                  <a:ext cx="3061120" cy="228600"/>
                </a:xfrm>
                <a:prstGeom prst="rect">
                  <a:avLst/>
                </a:prstGeom>
                <a:noFill/>
                <a:ln w="9525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Variation</a:t>
                  </a:r>
                  <a:r>
                    <a:rPr lang="en-US" sz="1100" b="1"/>
                    <a:t> </a:t>
                  </a:r>
                  <a:r>
                    <a:rPr lang="en-US" sz="1100" b="1">
                      <a:solidFill>
                        <a:srgbClr val="064A8A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Reasons</a:t>
                  </a: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73D2844B-C31C-C198-0DEF-7EC020E12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49940" y="2407779"/>
                  <a:ext cx="306112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572" name="Chart 571">
                <a:extLst>
                  <a:ext uri="{FF2B5EF4-FFF2-40B4-BE49-F238E27FC236}">
                    <a16:creationId xmlns:a16="http://schemas.microsoft.com/office/drawing/2014/main" id="{50F797A9-BFC6-3A5B-79AE-C57812ABA7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9058897"/>
                  </p:ext>
                </p:extLst>
              </p:nvPr>
            </p:nvGraphicFramePr>
            <p:xfrm>
              <a:off x="4420251" y="3817160"/>
              <a:ext cx="3117393" cy="13014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94855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34CDE0C-2931-6AAF-64CF-BFBDB8259ACA}"/>
              </a:ext>
            </a:extLst>
          </p:cNvPr>
          <p:cNvSpPr/>
          <p:nvPr/>
        </p:nvSpPr>
        <p:spPr>
          <a:xfrm>
            <a:off x="-192" y="1646439"/>
            <a:ext cx="1634849" cy="5211559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438DA16-AFBF-EDEF-581B-59656FE7E5C1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228443-510A-96B3-01CE-FAECBBE8240F}"/>
              </a:ext>
            </a:extLst>
          </p:cNvPr>
          <p:cNvSpPr/>
          <p:nvPr/>
        </p:nvSpPr>
        <p:spPr>
          <a:xfrm>
            <a:off x="1633272" y="1674719"/>
            <a:ext cx="10557343" cy="5191933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102349" y="760666"/>
            <a:ext cx="777240" cy="737882"/>
            <a:chOff x="2797772" y="507614"/>
            <a:chExt cx="777240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2953220" y="507614"/>
              <a:ext cx="466344" cy="4663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639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97772" y="1014664"/>
              <a:ext cx="7772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232" y="603386"/>
              <a:ext cx="274320" cy="27432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880802" y="760666"/>
            <a:ext cx="1417320" cy="867618"/>
            <a:chOff x="1574172" y="507614"/>
            <a:chExt cx="1405395" cy="87638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2" y="507614"/>
              <a:ext cx="1405395" cy="876382"/>
              <a:chOff x="2749765" y="507614"/>
              <a:chExt cx="1405395" cy="876382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7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117397" y="760666"/>
            <a:ext cx="1417320" cy="864650"/>
            <a:chOff x="2819691" y="507614"/>
            <a:chExt cx="1405395" cy="8733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91" y="507614"/>
              <a:ext cx="1405395" cy="873384"/>
              <a:chOff x="2751340" y="507614"/>
              <a:chExt cx="1406791" cy="8733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221564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0" y="1011666"/>
                <a:ext cx="140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353992" y="760666"/>
            <a:ext cx="1417320" cy="867618"/>
            <a:chOff x="4063633" y="507614"/>
            <a:chExt cx="1405395" cy="8763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3" y="507614"/>
              <a:ext cx="1405395" cy="876382"/>
              <a:chOff x="2749765" y="507614"/>
              <a:chExt cx="1405395" cy="8763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590587" y="760666"/>
            <a:ext cx="1417320" cy="867618"/>
            <a:chOff x="5309151" y="507614"/>
            <a:chExt cx="1405395" cy="8763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1" y="507614"/>
              <a:ext cx="1405395" cy="876382"/>
              <a:chOff x="2749765" y="507614"/>
              <a:chExt cx="1405395" cy="87638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063777" y="760666"/>
            <a:ext cx="1417320" cy="867618"/>
            <a:chOff x="7800187" y="507614"/>
            <a:chExt cx="1405395" cy="8763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7" y="507614"/>
              <a:ext cx="1405395" cy="876382"/>
              <a:chOff x="2749765" y="507614"/>
              <a:chExt cx="1405395" cy="87638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7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5827182" y="760666"/>
            <a:ext cx="1417320" cy="871312"/>
            <a:chOff x="6554669" y="507614"/>
            <a:chExt cx="1405395" cy="88011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9" y="507614"/>
              <a:ext cx="1405395" cy="880113"/>
              <a:chOff x="2749765" y="507614"/>
              <a:chExt cx="1405395" cy="88011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2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0372" y="760666"/>
            <a:ext cx="1417320" cy="867618"/>
            <a:chOff x="9045705" y="507614"/>
            <a:chExt cx="1405395" cy="8763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5" y="507614"/>
              <a:ext cx="1405395" cy="876382"/>
              <a:chOff x="2749765" y="507614"/>
              <a:chExt cx="1405395" cy="8763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2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536967" y="760666"/>
            <a:ext cx="1417320" cy="732812"/>
            <a:chOff x="10291223" y="507614"/>
            <a:chExt cx="1405395" cy="7402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3" y="507614"/>
              <a:ext cx="1405395" cy="740214"/>
              <a:chOff x="2749765" y="507614"/>
              <a:chExt cx="1405395" cy="7402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23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676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773564" y="752808"/>
            <a:ext cx="1418436" cy="730503"/>
            <a:chOff x="10585026" y="499755"/>
            <a:chExt cx="1405395" cy="7378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6" y="499755"/>
              <a:ext cx="1405395" cy="737882"/>
              <a:chOff x="2749766" y="507614"/>
              <a:chExt cx="1405395" cy="7378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219292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405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563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-7860" y="1814449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-9426" y="2025438"/>
            <a:ext cx="18319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Going, Closed)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-16333" y="283944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10560" y="3164105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12999" y="3348771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FAA7AB17-2F96-B4DF-B56D-EC4E80BEF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249501"/>
              </p:ext>
            </p:extLst>
          </p:nvPr>
        </p:nvGraphicFramePr>
        <p:xfrm>
          <a:off x="1730889" y="3481354"/>
          <a:ext cx="3870806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3DAFF627-B832-B43B-D847-1D1AEF8E5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542062"/>
              </p:ext>
            </p:extLst>
          </p:nvPr>
        </p:nvGraphicFramePr>
        <p:xfrm>
          <a:off x="8863000" y="3481355"/>
          <a:ext cx="3228921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75446C8-462B-3E35-B9A9-B5BBC0145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691490"/>
              </p:ext>
            </p:extLst>
          </p:nvPr>
        </p:nvGraphicFramePr>
        <p:xfrm>
          <a:off x="8870708" y="5191123"/>
          <a:ext cx="3228921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DEB02575-E371-B40F-5909-BBB999CFC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124528"/>
              </p:ext>
            </p:extLst>
          </p:nvPr>
        </p:nvGraphicFramePr>
        <p:xfrm>
          <a:off x="5666064" y="5191123"/>
          <a:ext cx="313543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81FAF8E2-8193-298A-2535-403E1DFEB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120763"/>
              </p:ext>
            </p:extLst>
          </p:nvPr>
        </p:nvGraphicFramePr>
        <p:xfrm>
          <a:off x="1732070" y="5191123"/>
          <a:ext cx="3869624" cy="164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6BB6C1C1-8EBB-5D9A-D7BE-1DD6727BC308}"/>
              </a:ext>
            </a:extLst>
          </p:cNvPr>
          <p:cNvSpPr/>
          <p:nvPr/>
        </p:nvSpPr>
        <p:spPr>
          <a:xfrm>
            <a:off x="1727786" y="1812118"/>
            <a:ext cx="10378256" cy="329633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064A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8588791-2B0A-F1C6-3FB7-11EB4634F3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87" y="1819165"/>
            <a:ext cx="5030929" cy="3178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62AED3D-9900-E246-873C-59916C6377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78" y="1834100"/>
            <a:ext cx="5042264" cy="295765"/>
          </a:xfrm>
          <a:prstGeom prst="rect">
            <a:avLst/>
          </a:prstGeom>
        </p:spPr>
      </p:pic>
      <p:pic>
        <p:nvPicPr>
          <p:cNvPr id="116" name="Picture 1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33038C2-FE09-873B-DA9D-97F4B4651C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17018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571BD2C-EA0F-122A-D62E-74B445AC62D5}"/>
              </a:ext>
            </a:extLst>
          </p:cNvPr>
          <p:cNvSpPr/>
          <p:nvPr/>
        </p:nvSpPr>
        <p:spPr>
          <a:xfrm>
            <a:off x="3752984" y="170631"/>
            <a:ext cx="4673462" cy="39319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64A8A"/>
                </a:solidFill>
                <a:latin typeface="Lato"/>
                <a:ea typeface="Lato"/>
                <a:cs typeface="Lato"/>
              </a:rPr>
              <a:t>360 REALESTATE FINANCIAL RISK - PLATFORM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>
            <a:off x="0" y="1649439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8F4D9F-9BA3-7E93-2188-40B058C46D56}"/>
              </a:ext>
            </a:extLst>
          </p:cNvPr>
          <p:cNvSpPr/>
          <p:nvPr/>
        </p:nvSpPr>
        <p:spPr>
          <a:xfrm>
            <a:off x="11858920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3AF098-9CA9-C461-0550-841F7F3B88AC}"/>
              </a:ext>
            </a:extLst>
          </p:cNvPr>
          <p:cNvSpPr/>
          <p:nvPr/>
        </p:nvSpPr>
        <p:spPr>
          <a:xfrm>
            <a:off x="11557517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F2677D-FCAC-DBE1-249C-D85AAE4C0C97}"/>
              </a:ext>
            </a:extLst>
          </p:cNvPr>
          <p:cNvSpPr/>
          <p:nvPr/>
        </p:nvSpPr>
        <p:spPr>
          <a:xfrm>
            <a:off x="11237259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E91491-C98C-479F-7C21-FFE86B9DD792}"/>
              </a:ext>
            </a:extLst>
          </p:cNvPr>
          <p:cNvGrpSpPr/>
          <p:nvPr/>
        </p:nvGrpSpPr>
        <p:grpSpPr>
          <a:xfrm>
            <a:off x="4600061" y="2246117"/>
            <a:ext cx="2080859" cy="598539"/>
            <a:chOff x="1730888" y="2279947"/>
            <a:chExt cx="1719597" cy="94872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77A453-A212-890B-6ECD-6ACD14ABD5B5}"/>
                </a:ext>
              </a:extLst>
            </p:cNvPr>
            <p:cNvSpPr/>
            <p:nvPr/>
          </p:nvSpPr>
          <p:spPr>
            <a:xfrm>
              <a:off x="1730889" y="2279947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D5CED1-52D3-582F-B01C-8C7B448E766B}"/>
                </a:ext>
              </a:extLst>
            </p:cNvPr>
            <p:cNvSpPr txBox="1"/>
            <p:nvPr/>
          </p:nvSpPr>
          <p:spPr>
            <a:xfrm>
              <a:off x="1731609" y="2317655"/>
              <a:ext cx="1718876" cy="2231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5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Net Operating Cash Flow (QR)</a:t>
              </a:r>
              <a:endParaRPr lang="en-US" sz="85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0EBEEF-4CFF-7D9E-A2EE-D263407897CE}"/>
                </a:ext>
              </a:extLst>
            </p:cNvPr>
            <p:cNvSpPr txBox="1"/>
            <p:nvPr/>
          </p:nvSpPr>
          <p:spPr>
            <a:xfrm>
              <a:off x="1730888" y="2643255"/>
              <a:ext cx="1719553" cy="5854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1.3 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M | </a:t>
              </a:r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36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%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71B65-559B-3403-6FCA-B7795EAB3EF4}"/>
              </a:ext>
            </a:extLst>
          </p:cNvPr>
          <p:cNvGrpSpPr/>
          <p:nvPr/>
        </p:nvGrpSpPr>
        <p:grpSpPr>
          <a:xfrm>
            <a:off x="7798461" y="2866027"/>
            <a:ext cx="965846" cy="592823"/>
            <a:chOff x="10959129" y="2287789"/>
            <a:chExt cx="1727948" cy="963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8A775-4A58-5577-3972-DDE9D84628AB}"/>
                </a:ext>
              </a:extLst>
            </p:cNvPr>
            <p:cNvSpPr/>
            <p:nvPr/>
          </p:nvSpPr>
          <p:spPr>
            <a:xfrm>
              <a:off x="10959830" y="2287789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2960CD-50DE-3EC1-1147-FD5C10CC1EEA}"/>
                </a:ext>
              </a:extLst>
            </p:cNvPr>
            <p:cNvSpPr txBox="1"/>
            <p:nvPr/>
          </p:nvSpPr>
          <p:spPr>
            <a:xfrm>
              <a:off x="10967929" y="2325438"/>
              <a:ext cx="1719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Late Instalments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A0E5E-5682-2050-42F7-36E94B43D31B}"/>
                </a:ext>
              </a:extLst>
            </p:cNvPr>
            <p:cNvSpPr txBox="1"/>
            <p:nvPr/>
          </p:nvSpPr>
          <p:spPr>
            <a:xfrm>
              <a:off x="10959129" y="2651097"/>
              <a:ext cx="1719553" cy="60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1.8 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0838E61-3DD3-1574-95C3-D45EAFECC1FD}"/>
              </a:ext>
            </a:extLst>
          </p:cNvPr>
          <p:cNvGrpSpPr/>
          <p:nvPr/>
        </p:nvGrpSpPr>
        <p:grpSpPr>
          <a:xfrm>
            <a:off x="1727786" y="2254653"/>
            <a:ext cx="2775175" cy="1166176"/>
            <a:chOff x="4778505" y="2260536"/>
            <a:chExt cx="2775175" cy="116617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143EF1-B975-607D-4A71-4FD01738DD02}"/>
                </a:ext>
              </a:extLst>
            </p:cNvPr>
            <p:cNvGrpSpPr/>
            <p:nvPr/>
          </p:nvGrpSpPr>
          <p:grpSpPr>
            <a:xfrm>
              <a:off x="4809488" y="2825188"/>
              <a:ext cx="1192538" cy="601524"/>
              <a:chOff x="4970946" y="2844599"/>
              <a:chExt cx="1258947" cy="601524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5AA1F86-DF38-F992-24E4-3274DC6DF795}"/>
                  </a:ext>
                </a:extLst>
              </p:cNvPr>
              <p:cNvSpPr txBox="1"/>
              <p:nvPr/>
            </p:nvSpPr>
            <p:spPr>
              <a:xfrm>
                <a:off x="4970946" y="2844599"/>
                <a:ext cx="1258947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/>
                  <a:t>Cash Inflow (QR,%)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680F2-FA85-5B8E-EE3E-AA7BE6F02D1C}"/>
                  </a:ext>
                </a:extLst>
              </p:cNvPr>
              <p:cNvSpPr txBox="1"/>
              <p:nvPr/>
            </p:nvSpPr>
            <p:spPr>
              <a:xfrm>
                <a:off x="5009331" y="3007541"/>
                <a:ext cx="118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</a:p>
              <a:p>
                <a:pPr algn="ctr"/>
                <a:r>
                  <a:rPr lang="en-US" sz="1000">
                    <a:solidFill>
                      <a:srgbClr val="063960"/>
                    </a:solidFill>
                    <a:latin typeface="Lato"/>
                    <a:ea typeface="Lato"/>
                    <a:cs typeface="Lato"/>
                  </a:rPr>
                  <a:t>(26%)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A7487EF-A282-4EE9-2A55-0A2B5CB0B58C}"/>
                </a:ext>
              </a:extLst>
            </p:cNvPr>
            <p:cNvGrpSpPr/>
            <p:nvPr/>
          </p:nvGrpSpPr>
          <p:grpSpPr>
            <a:xfrm>
              <a:off x="4778505" y="2260536"/>
              <a:ext cx="2775175" cy="1164864"/>
              <a:chOff x="4778505" y="2260536"/>
              <a:chExt cx="2775175" cy="116486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E8A439D-0A3F-AD5B-5EF4-16DCC5F6FD4D}"/>
                  </a:ext>
                </a:extLst>
              </p:cNvPr>
              <p:cNvGrpSpPr/>
              <p:nvPr/>
            </p:nvGrpSpPr>
            <p:grpSpPr>
              <a:xfrm>
                <a:off x="4778505" y="2260536"/>
                <a:ext cx="2775175" cy="1160822"/>
                <a:chOff x="4938238" y="2279947"/>
                <a:chExt cx="2929716" cy="1160822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2F0B54-ED36-6860-3796-7818E91EC682}"/>
                    </a:ext>
                  </a:extLst>
                </p:cNvPr>
                <p:cNvSpPr/>
                <p:nvPr/>
              </p:nvSpPr>
              <p:spPr>
                <a:xfrm>
                  <a:off x="4938238" y="2279947"/>
                  <a:ext cx="2925666" cy="1160822"/>
                </a:xfrm>
                <a:prstGeom prst="rect">
                  <a:avLst/>
                </a:prstGeom>
                <a:noFill/>
                <a:ln w="9525">
                  <a:solidFill>
                    <a:srgbClr val="064A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F8342F-59E9-8792-7173-1D572643BA2F}"/>
                    </a:ext>
                  </a:extLst>
                </p:cNvPr>
                <p:cNvSpPr txBox="1"/>
                <p:nvPr/>
              </p:nvSpPr>
              <p:spPr>
                <a:xfrm>
                  <a:off x="4942245" y="2317596"/>
                  <a:ext cx="2925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Actual Cash in Account (QR, %)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08FD88-B93A-5FFC-6C7F-6607F7EEF29A}"/>
                    </a:ext>
                  </a:extLst>
                </p:cNvPr>
                <p:cNvSpPr txBox="1"/>
                <p:nvPr/>
              </p:nvSpPr>
              <p:spPr>
                <a:xfrm>
                  <a:off x="4942265" y="2495966"/>
                  <a:ext cx="29256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+1.8 M </a:t>
                  </a:r>
                  <a:r>
                    <a:rPr lang="en-US" sz="1100" b="1">
                      <a:solidFill>
                        <a:schemeClr val="accent6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(+5%)</a:t>
                  </a:r>
                  <a:endParaRPr lang="en-US" b="1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DE0325-86A1-3491-8AAE-878B7A5600BC}"/>
                  </a:ext>
                </a:extLst>
              </p:cNvPr>
              <p:cNvSpPr txBox="1"/>
              <p:nvPr/>
            </p:nvSpPr>
            <p:spPr>
              <a:xfrm>
                <a:off x="6132595" y="2823876"/>
                <a:ext cx="1375834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 Out Flow (QR, %)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1F89F8A-E544-8B4C-739B-B68E8C0735B8}"/>
                  </a:ext>
                </a:extLst>
              </p:cNvPr>
              <p:cNvSpPr txBox="1"/>
              <p:nvPr/>
            </p:nvSpPr>
            <p:spPr>
              <a:xfrm>
                <a:off x="6381323" y="2986818"/>
                <a:ext cx="878379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3.8 M</a:t>
                </a:r>
              </a:p>
              <a:p>
                <a:pPr algn="ctr"/>
                <a:r>
                  <a:rPr lang="en-US" sz="1000">
                    <a:solidFill>
                      <a:srgbClr val="063960"/>
                    </a:solidFill>
                    <a:latin typeface="Lato"/>
                    <a:ea typeface="Lato"/>
                    <a:cs typeface="Lato"/>
                  </a:rPr>
                  <a:t>(13%)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63B6476-1EFE-619F-57AD-8E529D37D87E}"/>
              </a:ext>
            </a:extLst>
          </p:cNvPr>
          <p:cNvGrpSpPr/>
          <p:nvPr/>
        </p:nvGrpSpPr>
        <p:grpSpPr>
          <a:xfrm>
            <a:off x="5697818" y="2867594"/>
            <a:ext cx="983103" cy="558830"/>
            <a:chOff x="9107714" y="2278740"/>
            <a:chExt cx="1727948" cy="8929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8DF5407-E855-62E6-AA7A-D08C2E351C9E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03F69A-29A5-8601-C822-63701726EE4D}"/>
                </a:ext>
              </a:extLst>
            </p:cNvPr>
            <p:cNvSpPr txBox="1"/>
            <p:nvPr/>
          </p:nvSpPr>
          <p:spPr>
            <a:xfrm>
              <a:off x="9116514" y="2316389"/>
              <a:ext cx="1719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Burn Rate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C1EFB8E-5BC8-65DE-3BF0-F1B512B6D6D0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30%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C38AD5-7E47-EAF3-0C3A-ED02D3D387AB}"/>
              </a:ext>
            </a:extLst>
          </p:cNvPr>
          <p:cNvGrpSpPr/>
          <p:nvPr/>
        </p:nvGrpSpPr>
        <p:grpSpPr>
          <a:xfrm>
            <a:off x="6740515" y="2875558"/>
            <a:ext cx="983103" cy="551994"/>
            <a:chOff x="9107714" y="2278740"/>
            <a:chExt cx="1727948" cy="8929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882569-8398-A660-85CF-D0E161A13589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EB014B-9A7B-1114-B974-69B66D0BCB20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59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No. of Days Left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B55D9BE-4227-4567-21DF-9E304DFE12E8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216</a:t>
              </a:r>
            </a:p>
          </p:txBody>
        </p:sp>
      </p:grp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EA0BDA3A-D650-D1F4-AC9B-7348A8584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399517"/>
              </p:ext>
            </p:extLst>
          </p:nvPr>
        </p:nvGraphicFramePr>
        <p:xfrm>
          <a:off x="8844505" y="2277945"/>
          <a:ext cx="3250692" cy="116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A1F04622-13D1-D4DC-D9B5-7172671D02EE}"/>
              </a:ext>
            </a:extLst>
          </p:cNvPr>
          <p:cNvSpPr txBox="1"/>
          <p:nvPr/>
        </p:nvSpPr>
        <p:spPr>
          <a:xfrm>
            <a:off x="1664037" y="3589982"/>
            <a:ext cx="373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(M)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E3DDFB65-3321-9E64-9A71-A50B35B03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13069"/>
              </p:ext>
            </p:extLst>
          </p:nvPr>
        </p:nvGraphicFramePr>
        <p:xfrm>
          <a:off x="5667343" y="3474478"/>
          <a:ext cx="3096963" cy="164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075F4C3-82C6-B1F4-00CF-1D5482751AF7}"/>
              </a:ext>
            </a:extLst>
          </p:cNvPr>
          <p:cNvGrpSpPr/>
          <p:nvPr/>
        </p:nvGrpSpPr>
        <p:grpSpPr>
          <a:xfrm>
            <a:off x="6740304" y="2247868"/>
            <a:ext cx="2023235" cy="564445"/>
            <a:chOff x="9107714" y="2278740"/>
            <a:chExt cx="1727948" cy="8929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B1927D-AA37-1ABD-CCA2-9DA9EEA9C3A7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67DB72B-EF8C-4B46-050C-F412CE2C9954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595959"/>
                  </a:solidFill>
                  <a:latin typeface="Lato"/>
                </a:rPr>
                <a:t>Delayed Invoicing</a:t>
              </a:r>
              <a:endParaRPr lang="en-US" sz="900" b="0" i="0" u="none" strike="noStrike">
                <a:solidFill>
                  <a:srgbClr val="595959"/>
                </a:solidFill>
                <a:effectLst/>
                <a:latin typeface="Lato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C2CDB0F-18D0-9FD9-D38D-3EDCB8260529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| 100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Day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DB8ACBC-E516-1CC0-0AB5-613538D23415}"/>
              </a:ext>
            </a:extLst>
          </p:cNvPr>
          <p:cNvGrpSpPr/>
          <p:nvPr/>
        </p:nvGrpSpPr>
        <p:grpSpPr>
          <a:xfrm>
            <a:off x="4591567" y="2875558"/>
            <a:ext cx="1052135" cy="575041"/>
            <a:chOff x="9107714" y="2278740"/>
            <a:chExt cx="1727948" cy="8929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A06ADCD-9CDB-8076-065B-7F5DFA5ABDD8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69FC3C-881A-CD8F-F9AE-780289482BB3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17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Advanced Payment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917FCA-8ADC-30E0-F275-FAB208CBCABF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22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34CDE0C-2931-6AAF-64CF-BFBDB8259ACA}"/>
              </a:ext>
            </a:extLst>
          </p:cNvPr>
          <p:cNvSpPr/>
          <p:nvPr/>
        </p:nvSpPr>
        <p:spPr>
          <a:xfrm>
            <a:off x="-192" y="1646439"/>
            <a:ext cx="1634849" cy="5211559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438DA16-AFBF-EDEF-581B-59656FE7E5C1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228443-510A-96B3-01CE-FAECBBE8240F}"/>
              </a:ext>
            </a:extLst>
          </p:cNvPr>
          <p:cNvSpPr/>
          <p:nvPr/>
        </p:nvSpPr>
        <p:spPr>
          <a:xfrm>
            <a:off x="1633272" y="1674719"/>
            <a:ext cx="10557343" cy="5191933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>
            <a:off x="0" y="1649439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E145005-3B48-AF77-1C1A-16D87E41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4316665"/>
            <a:ext cx="4259397" cy="13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9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FAA7AB17-2F96-B4DF-B56D-EC4E80BEF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79752"/>
              </p:ext>
            </p:extLst>
          </p:nvPr>
        </p:nvGraphicFramePr>
        <p:xfrm>
          <a:off x="2225729" y="4324175"/>
          <a:ext cx="4665448" cy="220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pSp>
        <p:nvGrpSpPr>
          <p:cNvPr id="76" name="Group 75">
            <a:extLst>
              <a:ext uri="{FF2B5EF4-FFF2-40B4-BE49-F238E27FC236}">
                <a16:creationId xmlns:a16="http://schemas.microsoft.com/office/drawing/2014/main" id="{C265BF77-EA0C-0B3E-9355-B4402290D643}"/>
              </a:ext>
            </a:extLst>
          </p:cNvPr>
          <p:cNvGrpSpPr/>
          <p:nvPr/>
        </p:nvGrpSpPr>
        <p:grpSpPr>
          <a:xfrm>
            <a:off x="2221083" y="1658169"/>
            <a:ext cx="2239483" cy="1141046"/>
            <a:chOff x="2221083" y="2086326"/>
            <a:chExt cx="2239483" cy="114104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77A453-A212-890B-6ECD-6ACD14ABD5B5}"/>
                </a:ext>
              </a:extLst>
            </p:cNvPr>
            <p:cNvSpPr/>
            <p:nvPr/>
          </p:nvSpPr>
          <p:spPr>
            <a:xfrm>
              <a:off x="2221084" y="2086326"/>
              <a:ext cx="2239288" cy="1141046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D5CED1-52D3-582F-B01C-8C7B448E766B}"/>
                </a:ext>
              </a:extLst>
            </p:cNvPr>
            <p:cNvSpPr txBox="1"/>
            <p:nvPr/>
          </p:nvSpPr>
          <p:spPr>
            <a:xfrm>
              <a:off x="2221804" y="2086326"/>
              <a:ext cx="223876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Total Committed (QR)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0EBEEF-4CFF-7D9E-A2EE-D263407897CE}"/>
                </a:ext>
              </a:extLst>
            </p:cNvPr>
            <p:cNvSpPr txBox="1"/>
            <p:nvPr/>
          </p:nvSpPr>
          <p:spPr>
            <a:xfrm>
              <a:off x="2221083" y="2662110"/>
              <a:ext cx="2239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1.2 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47EAE71-1FE3-0523-DF4A-C8FBA378D323}"/>
              </a:ext>
            </a:extLst>
          </p:cNvPr>
          <p:cNvGrpSpPr/>
          <p:nvPr/>
        </p:nvGrpSpPr>
        <p:grpSpPr>
          <a:xfrm>
            <a:off x="7875037" y="2898985"/>
            <a:ext cx="2239990" cy="1141046"/>
            <a:chOff x="4651967" y="2086326"/>
            <a:chExt cx="2239990" cy="114104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E5DBFCD-FE85-FA8C-93D2-EB162231EA26}"/>
                </a:ext>
              </a:extLst>
            </p:cNvPr>
            <p:cNvSpPr/>
            <p:nvPr/>
          </p:nvSpPr>
          <p:spPr>
            <a:xfrm>
              <a:off x="4651967" y="2086326"/>
              <a:ext cx="2239288" cy="1141046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AA1F86-DF38-F992-24E4-3274DC6DF795}"/>
                </a:ext>
              </a:extLst>
            </p:cNvPr>
            <p:cNvSpPr txBox="1"/>
            <p:nvPr/>
          </p:nvSpPr>
          <p:spPr>
            <a:xfrm>
              <a:off x="4652687" y="2086326"/>
              <a:ext cx="22387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Total Requested (QR)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680F2-FA85-5B8E-EE3E-AA7BE6F02D1C}"/>
                </a:ext>
              </a:extLst>
            </p:cNvPr>
            <p:cNvSpPr txBox="1"/>
            <p:nvPr/>
          </p:nvSpPr>
          <p:spPr>
            <a:xfrm>
              <a:off x="4652668" y="2662110"/>
              <a:ext cx="2239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1.7 M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6AF39DD-D8BF-C300-B4D4-83C566714A84}"/>
              </a:ext>
            </a:extLst>
          </p:cNvPr>
          <p:cNvGrpSpPr/>
          <p:nvPr/>
        </p:nvGrpSpPr>
        <p:grpSpPr>
          <a:xfrm>
            <a:off x="6753680" y="1681401"/>
            <a:ext cx="2563812" cy="1141046"/>
            <a:chOff x="6758326" y="2086326"/>
            <a:chExt cx="2563812" cy="114104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C34FDC6-37D2-7A7A-9FFB-FB011D336FFC}"/>
                </a:ext>
              </a:extLst>
            </p:cNvPr>
            <p:cNvSpPr/>
            <p:nvPr/>
          </p:nvSpPr>
          <p:spPr>
            <a:xfrm>
              <a:off x="7082850" y="2086326"/>
              <a:ext cx="2239288" cy="1141046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94F5BB-1199-DE5F-320F-C28925DD131B}"/>
                </a:ext>
              </a:extLst>
            </p:cNvPr>
            <p:cNvSpPr txBox="1"/>
            <p:nvPr/>
          </p:nvSpPr>
          <p:spPr>
            <a:xfrm>
              <a:off x="6758326" y="2123497"/>
              <a:ext cx="223876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>
                  <a:latin typeface="Lato"/>
                  <a:ea typeface="Lato"/>
                  <a:cs typeface="Lato"/>
                </a:rPr>
                <a:t>Variation %</a:t>
              </a:r>
              <a:endParaRPr lang="en-US" sz="1200">
                <a:latin typeface="Lato"/>
                <a:ea typeface="Lato"/>
                <a:cs typeface="Lato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62C2A5-A08E-FEB1-EE0C-99EE538FD446}"/>
                </a:ext>
              </a:extLst>
            </p:cNvPr>
            <p:cNvSpPr txBox="1"/>
            <p:nvPr/>
          </p:nvSpPr>
          <p:spPr>
            <a:xfrm>
              <a:off x="7455648" y="2670847"/>
              <a:ext cx="1546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EB1A1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- 67% </a:t>
              </a:r>
            </a:p>
          </p:txBody>
        </p:sp>
        <p:pic>
          <p:nvPicPr>
            <p:cNvPr id="63" name="Picture 62" descr="Icon&#10;&#10;Description automatically generated">
              <a:extLst>
                <a:ext uri="{FF2B5EF4-FFF2-40B4-BE49-F238E27FC236}">
                  <a16:creationId xmlns:a16="http://schemas.microsoft.com/office/drawing/2014/main" id="{38F1E1FA-DB34-8560-0F1A-24F1837A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491" y="2736474"/>
              <a:ext cx="253083" cy="243229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780DC5A-531A-4028-F2B0-98B343F8FF32}"/>
              </a:ext>
            </a:extLst>
          </p:cNvPr>
          <p:cNvGrpSpPr/>
          <p:nvPr/>
        </p:nvGrpSpPr>
        <p:grpSpPr>
          <a:xfrm>
            <a:off x="9490912" y="1658169"/>
            <a:ext cx="2258439" cy="1158161"/>
            <a:chOff x="9490912" y="2079365"/>
            <a:chExt cx="2258439" cy="1158161"/>
          </a:xfrm>
        </p:grpSpPr>
        <p:graphicFrame>
          <p:nvGraphicFramePr>
            <p:cNvPr id="66" name="Chart 65">
              <a:extLst>
                <a:ext uri="{FF2B5EF4-FFF2-40B4-BE49-F238E27FC236}">
                  <a16:creationId xmlns:a16="http://schemas.microsoft.com/office/drawing/2014/main" id="{8939F80D-91EA-1DE6-2D9E-1573BEFF7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3357355"/>
                </p:ext>
              </p:extLst>
            </p:nvPr>
          </p:nvGraphicFramePr>
          <p:xfrm>
            <a:off x="9490912" y="2079365"/>
            <a:ext cx="2258439" cy="11581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71E8DB1-4DE6-9C95-030F-5121DED6EB7E}"/>
                </a:ext>
              </a:extLst>
            </p:cNvPr>
            <p:cNvSpPr txBox="1"/>
            <p:nvPr/>
          </p:nvSpPr>
          <p:spPr>
            <a:xfrm>
              <a:off x="9500750" y="2086326"/>
              <a:ext cx="223876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>
                  <a:latin typeface="Lato"/>
                  <a:ea typeface="Lato"/>
                  <a:cs typeface="Lato"/>
                </a:rPr>
                <a:t>Variation Details  %</a:t>
              </a:r>
              <a:endParaRPr lang="en-US"/>
            </a:p>
          </p:txBody>
        </p:sp>
      </p:grpSp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A010EB34-A8BF-B5ED-E642-56EEB6D60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439589"/>
              </p:ext>
            </p:extLst>
          </p:nvPr>
        </p:nvGraphicFramePr>
        <p:xfrm>
          <a:off x="7079941" y="4374588"/>
          <a:ext cx="4665448" cy="216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236250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85A3BD58-5FDB-5B30-5A67-A8A54D90768C}"/>
              </a:ext>
            </a:extLst>
          </p:cNvPr>
          <p:cNvSpPr/>
          <p:nvPr/>
        </p:nvSpPr>
        <p:spPr>
          <a:xfrm>
            <a:off x="-192" y="1490450"/>
            <a:ext cx="1707374" cy="54618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98ECFB-C029-A39E-68FC-9B7F513E767A}"/>
              </a:ext>
            </a:extLst>
          </p:cNvPr>
          <p:cNvSpPr/>
          <p:nvPr/>
        </p:nvSpPr>
        <p:spPr>
          <a:xfrm>
            <a:off x="0" y="1"/>
            <a:ext cx="12192000" cy="147890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11793-F968-9847-362B-82AA559968F1}"/>
              </a:ext>
            </a:extLst>
          </p:cNvPr>
          <p:cNvSpPr/>
          <p:nvPr/>
        </p:nvSpPr>
        <p:spPr>
          <a:xfrm>
            <a:off x="1" y="51887"/>
            <a:ext cx="12192000" cy="48175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rgbClr val="333F50"/>
                </a:solidFill>
                <a:latin typeface="Lato"/>
                <a:ea typeface="Lato"/>
                <a:cs typeface="Lato"/>
              </a:rPr>
              <a:t>360 Real-estate</a:t>
            </a:r>
          </a:p>
        </p:txBody>
      </p:sp>
      <p:pic>
        <p:nvPicPr>
          <p:cNvPr id="52" name="Picture 5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0643A5-4C96-F38A-CA2E-858A2AE2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38238"/>
            <a:ext cx="1432607" cy="3959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685022A-B146-5E42-C026-55E3BC00A3DD}"/>
              </a:ext>
            </a:extLst>
          </p:cNvPr>
          <p:cNvSpPr/>
          <p:nvPr/>
        </p:nvSpPr>
        <p:spPr>
          <a:xfrm>
            <a:off x="1555229" y="1490450"/>
            <a:ext cx="10636770" cy="54618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DB7D7AF-359B-4A6E-B353-DE5BC42FE704}"/>
              </a:ext>
            </a:extLst>
          </p:cNvPr>
          <p:cNvGrpSpPr/>
          <p:nvPr/>
        </p:nvGrpSpPr>
        <p:grpSpPr>
          <a:xfrm>
            <a:off x="45787" y="724527"/>
            <a:ext cx="12089660" cy="735266"/>
            <a:chOff x="45787" y="601976"/>
            <a:chExt cx="12089660" cy="7352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ACC76F-3346-0DAD-69DF-BC6D095C28BC}"/>
                </a:ext>
              </a:extLst>
            </p:cNvPr>
            <p:cNvGrpSpPr/>
            <p:nvPr/>
          </p:nvGrpSpPr>
          <p:grpSpPr>
            <a:xfrm>
              <a:off x="3297425" y="609834"/>
              <a:ext cx="1417318" cy="727407"/>
              <a:chOff x="4007545" y="507614"/>
              <a:chExt cx="1405395" cy="73475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653466A-59AF-0AFE-469C-F55A6796A1D0}"/>
                  </a:ext>
                </a:extLst>
              </p:cNvPr>
              <p:cNvGrpSpPr/>
              <p:nvPr/>
            </p:nvGrpSpPr>
            <p:grpSpPr>
              <a:xfrm>
                <a:off x="4007545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9007D7F-F523-4EEE-B1AD-20DDFF7A1154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C59D76-5E59-48A2-9E37-049161DE40A2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Cash-Flow Verification (CFV)</a:t>
                  </a:r>
                </a:p>
              </p:txBody>
            </p:sp>
          </p:grpSp>
          <p:pic>
            <p:nvPicPr>
              <p:cNvPr id="19" name="Picture 1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A23564F-D077-3461-D239-C46176FB9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781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2009FC-69B8-902F-DF71-AE83FBE4E5A2}"/>
                </a:ext>
              </a:extLst>
            </p:cNvPr>
            <p:cNvGrpSpPr/>
            <p:nvPr/>
          </p:nvGrpSpPr>
          <p:grpSpPr>
            <a:xfrm>
              <a:off x="4534017" y="609834"/>
              <a:ext cx="1417318" cy="727407"/>
              <a:chOff x="5253063" y="507614"/>
              <a:chExt cx="1405395" cy="73475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75E9C38-8B60-A9C1-7865-60615D0B076F}"/>
                  </a:ext>
                </a:extLst>
              </p:cNvPr>
              <p:cNvGrpSpPr/>
              <p:nvPr/>
            </p:nvGrpSpPr>
            <p:grpSpPr>
              <a:xfrm>
                <a:off x="5253063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FB96E6B-5574-9BB9-470F-5895EA1958C7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88A69F-6AF7-E87F-C3CD-639E12C6BBBA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Feasibility Study Review (FSR)</a:t>
                  </a:r>
                </a:p>
              </p:txBody>
            </p:sp>
          </p:grpSp>
          <p:pic>
            <p:nvPicPr>
              <p:cNvPr id="24" name="Picture 23" descr="Icon&#10;&#10;Description automatically generated">
                <a:extLst>
                  <a:ext uri="{FF2B5EF4-FFF2-40B4-BE49-F238E27FC236}">
                    <a16:creationId xmlns:a16="http://schemas.microsoft.com/office/drawing/2014/main" id="{598CD099-23EA-A2F8-A84B-38DCF431E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7299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2A356DF-F671-5E9D-94A2-EF5A84842B90}"/>
                </a:ext>
              </a:extLst>
            </p:cNvPr>
            <p:cNvGrpSpPr/>
            <p:nvPr/>
          </p:nvGrpSpPr>
          <p:grpSpPr>
            <a:xfrm>
              <a:off x="7007204" y="609834"/>
              <a:ext cx="1417318" cy="727407"/>
              <a:chOff x="7744099" y="507614"/>
              <a:chExt cx="1405395" cy="73475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AE3C53E-BFB2-CCE1-A8FB-0304F70D3CDD}"/>
                  </a:ext>
                </a:extLst>
              </p:cNvPr>
              <p:cNvGrpSpPr/>
              <p:nvPr/>
            </p:nvGrpSpPr>
            <p:grpSpPr>
              <a:xfrm>
                <a:off x="7744099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F05F5EF-D8FB-F64A-287C-382E04E09483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296F4F-8874-AE9C-019E-A20960C84157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Contract Review</a:t>
                  </a:r>
                </a:p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(CRR)</a:t>
                  </a:r>
                </a:p>
              </p:txBody>
            </p:sp>
          </p:grpSp>
          <p:pic>
            <p:nvPicPr>
              <p:cNvPr id="29" name="Picture 28" descr="Text, icon&#10;&#10;Description automatically generated">
                <a:extLst>
                  <a:ext uri="{FF2B5EF4-FFF2-40B4-BE49-F238E27FC236}">
                    <a16:creationId xmlns:a16="http://schemas.microsoft.com/office/drawing/2014/main" id="{2C380863-F0CB-8679-2DDF-1A469055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8335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15ADD8-2065-4518-1990-3E4ED5CFAD50}"/>
                </a:ext>
              </a:extLst>
            </p:cNvPr>
            <p:cNvGrpSpPr/>
            <p:nvPr/>
          </p:nvGrpSpPr>
          <p:grpSpPr>
            <a:xfrm>
              <a:off x="5770611" y="609834"/>
              <a:ext cx="1417318" cy="727408"/>
              <a:chOff x="6498581" y="507614"/>
              <a:chExt cx="1405395" cy="7347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CED2E3-1D13-FEBD-5618-B7A0A7FAE689}"/>
                  </a:ext>
                </a:extLst>
              </p:cNvPr>
              <p:cNvGrpSpPr/>
              <p:nvPr/>
            </p:nvGrpSpPr>
            <p:grpSpPr>
              <a:xfrm>
                <a:off x="6498581" y="507614"/>
                <a:ext cx="1405395" cy="734758"/>
                <a:chOff x="2693677" y="507614"/>
                <a:chExt cx="1405395" cy="734758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D22D0A6-E391-D946-4727-794B5937B832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BC96B7-B340-099E-7C2A-DDAB53DF91AB}"/>
                    </a:ext>
                  </a:extLst>
                </p:cNvPr>
                <p:cNvSpPr txBox="1"/>
                <p:nvPr/>
              </p:nvSpPr>
              <p:spPr>
                <a:xfrm>
                  <a:off x="2693677" y="900398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Bill of Quantities Review (BOQV)</a:t>
                  </a:r>
                </a:p>
              </p:txBody>
            </p:sp>
          </p:grpSp>
          <p:pic>
            <p:nvPicPr>
              <p:cNvPr id="34" name="Picture 33" descr="Text&#10;&#10;Description automatically generated">
                <a:extLst>
                  <a:ext uri="{FF2B5EF4-FFF2-40B4-BE49-F238E27FC236}">
                    <a16:creationId xmlns:a16="http://schemas.microsoft.com/office/drawing/2014/main" id="{E590BA7E-2206-2ADA-AAE6-33898459A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817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A195D1-117C-A899-8E77-6B0C03DFFA0D}"/>
                </a:ext>
              </a:extLst>
            </p:cNvPr>
            <p:cNvGrpSpPr/>
            <p:nvPr/>
          </p:nvGrpSpPr>
          <p:grpSpPr>
            <a:xfrm>
              <a:off x="8243797" y="609834"/>
              <a:ext cx="1417318" cy="727407"/>
              <a:chOff x="8989617" y="507614"/>
              <a:chExt cx="1405395" cy="73475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69B2A8C-077E-A984-42AA-0F3D1892CD4D}"/>
                  </a:ext>
                </a:extLst>
              </p:cNvPr>
              <p:cNvGrpSpPr/>
              <p:nvPr/>
            </p:nvGrpSpPr>
            <p:grpSpPr>
              <a:xfrm>
                <a:off x="8989617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4E9D794-60C8-A7DB-D6CF-2807F21C082A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1894784-2C59-6F92-F277-37E8836ADFB4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Project Current Status (PSR)</a:t>
                  </a:r>
                </a:p>
              </p:txBody>
            </p:sp>
          </p:grpSp>
          <p:pic>
            <p:nvPicPr>
              <p:cNvPr id="39" name="Picture 38" descr="Text&#10;&#10;Description automatically generated">
                <a:extLst>
                  <a:ext uri="{FF2B5EF4-FFF2-40B4-BE49-F238E27FC236}">
                    <a16:creationId xmlns:a16="http://schemas.microsoft.com/office/drawing/2014/main" id="{E70031C6-A736-74BC-8CB4-CDA81D92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3853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07B2E-85B7-8819-69CF-E24F5D2C728D}"/>
                </a:ext>
              </a:extLst>
            </p:cNvPr>
            <p:cNvGrpSpPr/>
            <p:nvPr/>
          </p:nvGrpSpPr>
          <p:grpSpPr>
            <a:xfrm>
              <a:off x="9480390" y="609834"/>
              <a:ext cx="1417318" cy="604297"/>
              <a:chOff x="10235135" y="507614"/>
              <a:chExt cx="1405395" cy="61040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A467F38-5C6D-A168-D5BD-099EB13FF519}"/>
                  </a:ext>
                </a:extLst>
              </p:cNvPr>
              <p:cNvGrpSpPr/>
              <p:nvPr/>
            </p:nvGrpSpPr>
            <p:grpSpPr>
              <a:xfrm>
                <a:off x="10235135" y="507614"/>
                <a:ext cx="1405395" cy="610403"/>
                <a:chOff x="2693677" y="507614"/>
                <a:chExt cx="1405395" cy="610403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CAB4C694-F204-10E6-0E7C-6D59FA1090E1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AB49633-9FED-B796-9D68-23A187B9F7E3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217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Watch List Status</a:t>
                  </a:r>
                </a:p>
              </p:txBody>
            </p:sp>
          </p:grpSp>
          <p:pic>
            <p:nvPicPr>
              <p:cNvPr id="44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7E3E5CFD-7B1D-1534-AADD-225D3E40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9371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EB52E4-E38F-D47F-C0F8-6008C78BC443}"/>
                </a:ext>
              </a:extLst>
            </p:cNvPr>
            <p:cNvGrpSpPr/>
            <p:nvPr/>
          </p:nvGrpSpPr>
          <p:grpSpPr>
            <a:xfrm>
              <a:off x="10717010" y="601976"/>
              <a:ext cx="1418437" cy="604296"/>
              <a:chOff x="10528986" y="499755"/>
              <a:chExt cx="1405395" cy="61040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873DAE3-0A38-3EE2-ED79-4EC872BF6B17}"/>
                  </a:ext>
                </a:extLst>
              </p:cNvPr>
              <p:cNvGrpSpPr/>
              <p:nvPr/>
            </p:nvGrpSpPr>
            <p:grpSpPr>
              <a:xfrm>
                <a:off x="10528986" y="499755"/>
                <a:ext cx="1405395" cy="610402"/>
                <a:chOff x="2693726" y="507614"/>
                <a:chExt cx="1405395" cy="610402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B7CB07EA-4DD3-1388-C6F6-170B15E32A53}"/>
                    </a:ext>
                  </a:extLst>
                </p:cNvPr>
                <p:cNvSpPr/>
                <p:nvPr/>
              </p:nvSpPr>
              <p:spPr>
                <a:xfrm>
                  <a:off x="3219292" y="507614"/>
                  <a:ext cx="362397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F973AF6-D38C-DCA5-0DD7-5922CA8FF87B}"/>
                    </a:ext>
                  </a:extLst>
                </p:cNvPr>
                <p:cNvSpPr txBox="1"/>
                <p:nvPr/>
              </p:nvSpPr>
              <p:spPr>
                <a:xfrm>
                  <a:off x="2693726" y="900396"/>
                  <a:ext cx="1405395" cy="217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Other Reports / Services</a:t>
                  </a:r>
                </a:p>
              </p:txBody>
            </p:sp>
          </p:grpSp>
          <p:pic>
            <p:nvPicPr>
              <p:cNvPr id="49" name="Picture 4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E7B67500-A2B6-AAA9-5A87-162B23C6B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3202" y="567200"/>
                <a:ext cx="226498" cy="226499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0046EA4-E86B-9AC4-51A0-6845A3554FD1}"/>
                </a:ext>
              </a:extLst>
            </p:cNvPr>
            <p:cNvGrpSpPr/>
            <p:nvPr/>
          </p:nvGrpSpPr>
          <p:grpSpPr>
            <a:xfrm>
              <a:off x="45787" y="609834"/>
              <a:ext cx="777240" cy="609370"/>
              <a:chOff x="45787" y="609834"/>
              <a:chExt cx="777240" cy="60937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B3F8F8A-C1A5-F5DD-9FF6-62D8FB30D6B8}"/>
                  </a:ext>
                </a:extLst>
              </p:cNvPr>
              <p:cNvGrpSpPr/>
              <p:nvPr/>
            </p:nvGrpSpPr>
            <p:grpSpPr>
              <a:xfrm>
                <a:off x="45787" y="609834"/>
                <a:ext cx="777240" cy="609370"/>
                <a:chOff x="2741210" y="507614"/>
                <a:chExt cx="777240" cy="60937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43AD6047-FB87-967F-97B2-B6A7F62277F8}"/>
                    </a:ext>
                  </a:extLst>
                </p:cNvPr>
                <p:cNvSpPr/>
                <p:nvPr/>
              </p:nvSpPr>
              <p:spPr>
                <a:xfrm>
                  <a:off x="2953220" y="507614"/>
                  <a:ext cx="365760" cy="365760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8C4C34-EDC9-60D1-8A5E-4C677F356B79}"/>
                    </a:ext>
                  </a:extLst>
                </p:cNvPr>
                <p:cNvSpPr txBox="1"/>
                <p:nvPr/>
              </p:nvSpPr>
              <p:spPr>
                <a:xfrm>
                  <a:off x="2741210" y="901540"/>
                  <a:ext cx="77724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Home</a:t>
                  </a:r>
                </a:p>
              </p:txBody>
            </p:sp>
          </p:grpSp>
          <p:pic>
            <p:nvPicPr>
              <p:cNvPr id="116" name="Picture 115" descr="Icon&#10;&#10;Description automatically generated">
                <a:extLst>
                  <a:ext uri="{FF2B5EF4-FFF2-40B4-BE49-F238E27FC236}">
                    <a16:creationId xmlns:a16="http://schemas.microsoft.com/office/drawing/2014/main" id="{17A4B53F-BC8A-736C-7FED-DA2AF4318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01" y="667898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07B7B2E-B805-DB55-0CD8-9182F151BE88}"/>
                </a:ext>
              </a:extLst>
            </p:cNvPr>
            <p:cNvGrpSpPr/>
            <p:nvPr/>
          </p:nvGrpSpPr>
          <p:grpSpPr>
            <a:xfrm>
              <a:off x="824236" y="609834"/>
              <a:ext cx="1417318" cy="727407"/>
              <a:chOff x="824236" y="609834"/>
              <a:chExt cx="1417318" cy="72740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5658123-9083-F3A7-76DA-F2A458ED1A7F}"/>
                  </a:ext>
                </a:extLst>
              </p:cNvPr>
              <p:cNvGrpSpPr/>
              <p:nvPr/>
            </p:nvGrpSpPr>
            <p:grpSpPr>
              <a:xfrm>
                <a:off x="824236" y="609834"/>
                <a:ext cx="1417318" cy="727407"/>
                <a:chOff x="2693677" y="507614"/>
                <a:chExt cx="1405395" cy="734757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05C4CB9-96EB-B3CC-0D8D-F65CD3D808D0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0"/>
                  </a:lightRig>
                </a:scene3d>
                <a:sp3d>
                  <a:bevelT w="0" h="0"/>
                  <a:bevelB w="25400"/>
                </a:sp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C6EE91-2ADA-A9D3-0E2A-457749506DB2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Progress Verification</a:t>
                  </a:r>
                </a:p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(PVR)</a:t>
                  </a:r>
                </a:p>
              </p:txBody>
            </p:sp>
          </p:grpSp>
          <p:pic>
            <p:nvPicPr>
              <p:cNvPr id="118" name="Picture 117" descr="Icon&#10;&#10;Description automatically generated">
                <a:extLst>
                  <a:ext uri="{FF2B5EF4-FFF2-40B4-BE49-F238E27FC236}">
                    <a16:creationId xmlns:a16="http://schemas.microsoft.com/office/drawing/2014/main" id="{7B5AA7A0-3897-FD9F-02F5-2F974A309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3431" y="667899"/>
                <a:ext cx="228600" cy="224409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239A14E-1115-0186-1A0B-C7C5E16840A4}"/>
                </a:ext>
              </a:extLst>
            </p:cNvPr>
            <p:cNvGrpSpPr/>
            <p:nvPr/>
          </p:nvGrpSpPr>
          <p:grpSpPr>
            <a:xfrm>
              <a:off x="2060834" y="609834"/>
              <a:ext cx="1417319" cy="724439"/>
              <a:chOff x="2060834" y="609834"/>
              <a:chExt cx="1417319" cy="72443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A13A3CD-5C2F-A406-6AB1-90666EB2EAF0}"/>
                  </a:ext>
                </a:extLst>
              </p:cNvPr>
              <p:cNvGrpSpPr/>
              <p:nvPr/>
            </p:nvGrpSpPr>
            <p:grpSpPr>
              <a:xfrm>
                <a:off x="2060834" y="609834"/>
                <a:ext cx="1417319" cy="724439"/>
                <a:chOff x="2695198" y="507614"/>
                <a:chExt cx="1406791" cy="731759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5AF487D-6710-E81C-D2D4-C755B2B4390D}"/>
                    </a:ext>
                  </a:extLst>
                </p:cNvPr>
                <p:cNvSpPr/>
                <p:nvPr/>
              </p:nvSpPr>
              <p:spPr>
                <a:xfrm>
                  <a:off x="3221564" y="507614"/>
                  <a:ext cx="363043" cy="369454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33A744-3E6D-115F-AC0D-3399B7CC16A6}"/>
                    </a:ext>
                  </a:extLst>
                </p:cNvPr>
                <p:cNvSpPr txBox="1"/>
                <p:nvPr/>
              </p:nvSpPr>
              <p:spPr>
                <a:xfrm>
                  <a:off x="2695198" y="897399"/>
                  <a:ext cx="1406791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rgbClr val="333F5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Performance Capability (PCR)</a:t>
                  </a:r>
                </a:p>
              </p:txBody>
            </p:sp>
          </p:grpSp>
          <p:pic>
            <p:nvPicPr>
              <p:cNvPr id="120" name="Picture 119" descr="Icon&#10;&#10;Description automatically generated">
                <a:extLst>
                  <a:ext uri="{FF2B5EF4-FFF2-40B4-BE49-F238E27FC236}">
                    <a16:creationId xmlns:a16="http://schemas.microsoft.com/office/drawing/2014/main" id="{4CE6FD4C-7A6A-0E4E-915A-3C7BEA2A3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9454" y="676606"/>
                <a:ext cx="228600" cy="224409"/>
              </a:xfrm>
              <a:prstGeom prst="rect">
                <a:avLst/>
              </a:prstGeom>
            </p:spPr>
          </p:pic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9BB88CB-390C-69F9-0071-96839D62606D}"/>
              </a:ext>
            </a:extLst>
          </p:cNvPr>
          <p:cNvSpPr/>
          <p:nvPr/>
        </p:nvSpPr>
        <p:spPr>
          <a:xfrm>
            <a:off x="1719418" y="6440584"/>
            <a:ext cx="10378256" cy="329633"/>
          </a:xfrm>
          <a:prstGeom prst="rect">
            <a:avLst/>
          </a:prstGeom>
          <a:solidFill>
            <a:srgbClr val="333F5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002089F-801E-3ED8-74FF-96BB53C139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1" y="6448512"/>
            <a:ext cx="5030929" cy="31784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17A693D-CBCE-8CA4-6C81-021D28DB4D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92" y="6463447"/>
            <a:ext cx="5042264" cy="295765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AB5A7E4-20D1-8163-F920-7A43E8DD2A13}"/>
              </a:ext>
            </a:extLst>
          </p:cNvPr>
          <p:cNvGrpSpPr/>
          <p:nvPr/>
        </p:nvGrpSpPr>
        <p:grpSpPr>
          <a:xfrm>
            <a:off x="4856941" y="1646439"/>
            <a:ext cx="2903573" cy="1318167"/>
            <a:chOff x="9715747" y="5244022"/>
            <a:chExt cx="2259197" cy="935094"/>
          </a:xfrm>
        </p:grpSpPr>
        <p:graphicFrame>
          <p:nvGraphicFramePr>
            <p:cNvPr id="137" name="Chart 136">
              <a:extLst>
                <a:ext uri="{FF2B5EF4-FFF2-40B4-BE49-F238E27FC236}">
                  <a16:creationId xmlns:a16="http://schemas.microsoft.com/office/drawing/2014/main" id="{BF017234-77B1-E0DA-F3A1-882BC1F226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7858961"/>
                </p:ext>
              </p:extLst>
            </p:nvPr>
          </p:nvGraphicFramePr>
          <p:xfrm>
            <a:off x="9716505" y="5255907"/>
            <a:ext cx="2258439" cy="923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7E2881-64D4-CFA8-B4F2-6932E80E129B}"/>
                </a:ext>
              </a:extLst>
            </p:cNvPr>
            <p:cNvSpPr txBox="1"/>
            <p:nvPr/>
          </p:nvSpPr>
          <p:spPr>
            <a:xfrm>
              <a:off x="9715747" y="5244022"/>
              <a:ext cx="2258438" cy="162166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Variation Details  %</a:t>
              </a:r>
            </a:p>
          </p:txBody>
        </p:sp>
      </p:grp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01360903-E457-BF63-FF25-159C166BB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603310"/>
              </p:ext>
            </p:extLst>
          </p:nvPr>
        </p:nvGraphicFramePr>
        <p:xfrm>
          <a:off x="1723444" y="3056254"/>
          <a:ext cx="3061121" cy="3311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7F13B7B-E1E5-BCEF-3EE8-5403531C8EAA}"/>
              </a:ext>
            </a:extLst>
          </p:cNvPr>
          <p:cNvGrpSpPr/>
          <p:nvPr/>
        </p:nvGrpSpPr>
        <p:grpSpPr>
          <a:xfrm>
            <a:off x="7856318" y="1646442"/>
            <a:ext cx="4249724" cy="1301413"/>
            <a:chOff x="6963542" y="2261045"/>
            <a:chExt cx="4249724" cy="91465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BB2FFF-C1E2-6A18-5817-7E3BA036DA32}"/>
                </a:ext>
              </a:extLst>
            </p:cNvPr>
            <p:cNvGrpSpPr/>
            <p:nvPr/>
          </p:nvGrpSpPr>
          <p:grpSpPr>
            <a:xfrm>
              <a:off x="6963542" y="2261045"/>
              <a:ext cx="4249722" cy="914653"/>
              <a:chOff x="4938238" y="2279949"/>
              <a:chExt cx="4486376" cy="2530578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0DE3F23-644F-9A5F-4CC0-B7A2541E18FF}"/>
                  </a:ext>
                </a:extLst>
              </p:cNvPr>
              <p:cNvSpPr/>
              <p:nvPr/>
            </p:nvSpPr>
            <p:spPr>
              <a:xfrm>
                <a:off x="4938238" y="2279949"/>
                <a:ext cx="4486376" cy="2530578"/>
              </a:xfrm>
              <a:prstGeom prst="rect">
                <a:avLst/>
              </a:prstGeom>
              <a:solidFill>
                <a:srgbClr val="333F50"/>
              </a:solidFill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77991CD-57BF-1FF5-8D2A-5C2B5FBF0B72}"/>
                  </a:ext>
                </a:extLst>
              </p:cNvPr>
              <p:cNvSpPr txBox="1"/>
              <p:nvPr/>
            </p:nvSpPr>
            <p:spPr>
              <a:xfrm>
                <a:off x="4942246" y="2308169"/>
                <a:ext cx="4482364" cy="444509"/>
              </a:xfrm>
              <a:prstGeom prst="rect">
                <a:avLst/>
              </a:prstGeom>
              <a:solidFill>
                <a:srgbClr val="333F50"/>
              </a:solidFill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105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/>
                  <a:t>Impact Analysis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35B960C-AE90-76C0-4E1A-F21D048CD31F}"/>
                </a:ext>
              </a:extLst>
            </p:cNvPr>
            <p:cNvGrpSpPr/>
            <p:nvPr/>
          </p:nvGrpSpPr>
          <p:grpSpPr>
            <a:xfrm>
              <a:off x="6977377" y="2616300"/>
              <a:ext cx="1232085" cy="410917"/>
              <a:chOff x="6977377" y="2616300"/>
              <a:chExt cx="1232085" cy="410917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E9BF9F7-FC83-2A17-BB2E-6931CDF0DFE1}"/>
                  </a:ext>
                </a:extLst>
              </p:cNvPr>
              <p:cNvSpPr txBox="1"/>
              <p:nvPr/>
            </p:nvSpPr>
            <p:spPr>
              <a:xfrm>
                <a:off x="6977377" y="2616300"/>
                <a:ext cx="1232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4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  <a:endParaRPr lang="en-US" sz="1200" b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F46E68E-42F1-BDEC-B9AC-519255A11B30}"/>
                  </a:ext>
                </a:extLst>
              </p:cNvPr>
              <p:cNvSpPr txBox="1"/>
              <p:nvPr/>
            </p:nvSpPr>
            <p:spPr>
              <a:xfrm>
                <a:off x="6977378" y="2796385"/>
                <a:ext cx="1232084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>
                    <a:solidFill>
                      <a:schemeClr val="bg1"/>
                    </a:solidFill>
                  </a:rPr>
                  <a:t>S</a:t>
                </a:r>
                <a:r>
                  <a:rPr lang="en-US" sz="900">
                    <a:solidFill>
                      <a:schemeClr val="bg1"/>
                    </a:solidFill>
                  </a:rPr>
                  <a:t>tock Inventory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6E4C35D-3A7F-4DF8-44FD-E260B074B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4959" y="2705618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E04ACF4-6629-DAAC-C728-87040AD49A86}"/>
                </a:ext>
              </a:extLst>
            </p:cNvPr>
            <p:cNvGrpSpPr/>
            <p:nvPr/>
          </p:nvGrpSpPr>
          <p:grpSpPr>
            <a:xfrm>
              <a:off x="8270422" y="2608441"/>
              <a:ext cx="1021214" cy="410917"/>
              <a:chOff x="6920816" y="2616300"/>
              <a:chExt cx="1021214" cy="410917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5CFEA6D-374C-4EF4-582B-7BA51D0843CC}"/>
                  </a:ext>
                </a:extLst>
              </p:cNvPr>
              <p:cNvSpPr txBox="1"/>
              <p:nvPr/>
            </p:nvSpPr>
            <p:spPr>
              <a:xfrm>
                <a:off x="6920816" y="2616300"/>
                <a:ext cx="1021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4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2.2 M</a:t>
                </a:r>
                <a:endParaRPr lang="en-US" sz="1200" b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8A7CCA8-1B19-F8D9-62E4-EDE2B5488929}"/>
                  </a:ext>
                </a:extLst>
              </p:cNvPr>
              <p:cNvSpPr txBox="1"/>
              <p:nvPr/>
            </p:nvSpPr>
            <p:spPr>
              <a:xfrm>
                <a:off x="6920816" y="2796385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Budget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98EFCA9-91C2-0AA7-42E5-7B4D69192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0436" y="2713477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1502C83-648B-9616-17C7-EFBD97618EC8}"/>
                </a:ext>
              </a:extLst>
            </p:cNvPr>
            <p:cNvGrpSpPr/>
            <p:nvPr/>
          </p:nvGrpSpPr>
          <p:grpSpPr>
            <a:xfrm>
              <a:off x="9269663" y="2608444"/>
              <a:ext cx="1019779" cy="410917"/>
              <a:chOff x="6572023" y="2616300"/>
              <a:chExt cx="1019779" cy="41091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54A9694-7BD4-11B4-1D61-8712B143F75B}"/>
                  </a:ext>
                </a:extLst>
              </p:cNvPr>
              <p:cNvSpPr txBox="1"/>
              <p:nvPr/>
            </p:nvSpPr>
            <p:spPr>
              <a:xfrm>
                <a:off x="6572024" y="2616300"/>
                <a:ext cx="791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Days </a:t>
                </a:r>
                <a:r>
                  <a:rPr lang="en-US" sz="1400" b="1">
                    <a:solidFill>
                      <a:schemeClr val="accent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70</a:t>
                </a:r>
                <a:endParaRPr lang="en-US" sz="1200" b="1">
                  <a:solidFill>
                    <a:schemeClr val="accent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5B78626-1F01-B043-4D2C-93CCFEEAC8B5}"/>
                  </a:ext>
                </a:extLst>
              </p:cNvPr>
              <p:cNvSpPr txBox="1"/>
              <p:nvPr/>
            </p:nvSpPr>
            <p:spPr>
              <a:xfrm>
                <a:off x="6572023" y="2796385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Timeline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DFF0000-FB25-DDBA-5FB2-A946A2467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226" y="2713474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19E1471-10EE-F5B5-588D-42BBA94D712D}"/>
                </a:ext>
              </a:extLst>
            </p:cNvPr>
            <p:cNvGrpSpPr/>
            <p:nvPr/>
          </p:nvGrpSpPr>
          <p:grpSpPr>
            <a:xfrm>
              <a:off x="10193485" y="2608445"/>
              <a:ext cx="1019781" cy="410917"/>
              <a:chOff x="6147813" y="2616300"/>
              <a:chExt cx="1019781" cy="41091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D7D7D86-2B36-7A7C-19A6-A842EE792D0D}"/>
                  </a:ext>
                </a:extLst>
              </p:cNvPr>
              <p:cNvSpPr txBox="1"/>
              <p:nvPr/>
            </p:nvSpPr>
            <p:spPr>
              <a:xfrm>
                <a:off x="6147813" y="2616300"/>
                <a:ext cx="10197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92D0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Low Impact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C1BB591-5F3B-6640-58D8-4A0C207334EE}"/>
                  </a:ext>
                </a:extLst>
              </p:cNvPr>
              <p:cNvSpPr txBox="1"/>
              <p:nvPr/>
            </p:nvSpPr>
            <p:spPr>
              <a:xfrm>
                <a:off x="6147814" y="2796385"/>
                <a:ext cx="1019780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Quality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796EA5-5BE5-787B-45FF-0A76DD756971}"/>
              </a:ext>
            </a:extLst>
          </p:cNvPr>
          <p:cNvSpPr/>
          <p:nvPr/>
        </p:nvSpPr>
        <p:spPr>
          <a:xfrm>
            <a:off x="1797628" y="6158056"/>
            <a:ext cx="141619" cy="1225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7D85E4D-E1DD-BAAD-5936-48E823CE1636}"/>
              </a:ext>
            </a:extLst>
          </p:cNvPr>
          <p:cNvSpPr/>
          <p:nvPr/>
        </p:nvSpPr>
        <p:spPr>
          <a:xfrm>
            <a:off x="2574486" y="6167483"/>
            <a:ext cx="141619" cy="122548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D216741-7C34-CD79-2303-106D8D02C191}"/>
              </a:ext>
            </a:extLst>
          </p:cNvPr>
          <p:cNvSpPr/>
          <p:nvPr/>
        </p:nvSpPr>
        <p:spPr>
          <a:xfrm>
            <a:off x="3193964" y="6167483"/>
            <a:ext cx="141619" cy="12254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6823EE7-2458-429C-1840-3032404EAF06}"/>
              </a:ext>
            </a:extLst>
          </p:cNvPr>
          <p:cNvSpPr txBox="1"/>
          <p:nvPr/>
        </p:nvSpPr>
        <p:spPr>
          <a:xfrm>
            <a:off x="1888588" y="6129956"/>
            <a:ext cx="736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Unacceptable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8944088-4B44-EF2D-2D7B-63F67395ABCC}"/>
              </a:ext>
            </a:extLst>
          </p:cNvPr>
          <p:cNvSpPr txBox="1"/>
          <p:nvPr/>
        </p:nvSpPr>
        <p:spPr>
          <a:xfrm>
            <a:off x="3287774" y="6148629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Acceptable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46A4B88-9599-286A-C0DB-33C6C8BC9F72}"/>
              </a:ext>
            </a:extLst>
          </p:cNvPr>
          <p:cNvSpPr txBox="1"/>
          <p:nvPr/>
        </p:nvSpPr>
        <p:spPr>
          <a:xfrm>
            <a:off x="2703154" y="6139383"/>
            <a:ext cx="43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064F99-098A-B76B-2F66-DDCC6B89177C}"/>
              </a:ext>
            </a:extLst>
          </p:cNvPr>
          <p:cNvSpPr/>
          <p:nvPr/>
        </p:nvSpPr>
        <p:spPr>
          <a:xfrm>
            <a:off x="4035716" y="6158237"/>
            <a:ext cx="141619" cy="1225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8D04821-6359-2491-FF5B-3CADC1DD80CF}"/>
              </a:ext>
            </a:extLst>
          </p:cNvPr>
          <p:cNvSpPr txBox="1"/>
          <p:nvPr/>
        </p:nvSpPr>
        <p:spPr>
          <a:xfrm>
            <a:off x="4129526" y="6139383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2A9803A-E073-505E-4F54-A3B862F149B8}"/>
              </a:ext>
            </a:extLst>
          </p:cNvPr>
          <p:cNvGrpSpPr/>
          <p:nvPr/>
        </p:nvGrpSpPr>
        <p:grpSpPr>
          <a:xfrm>
            <a:off x="7856315" y="3056254"/>
            <a:ext cx="4249722" cy="3311244"/>
            <a:chOff x="2230661" y="1596861"/>
            <a:chExt cx="2253785" cy="285831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75998C-7C13-9976-49B7-764168DCC46C}"/>
                </a:ext>
              </a:extLst>
            </p:cNvPr>
            <p:cNvSpPr/>
            <p:nvPr/>
          </p:nvSpPr>
          <p:spPr>
            <a:xfrm>
              <a:off x="2232517" y="1596861"/>
              <a:ext cx="2251929" cy="2858313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4926FAA-4E9F-5CEC-3BBB-D5431EA2E3AE}"/>
                </a:ext>
              </a:extLst>
            </p:cNvPr>
            <p:cNvSpPr txBox="1"/>
            <p:nvPr/>
          </p:nvSpPr>
          <p:spPr>
            <a:xfrm>
              <a:off x="2230661" y="1605613"/>
              <a:ext cx="2253785" cy="197331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/>
                <a:t>Recommendation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8BA722E-DA9C-20F8-44D9-F3BD4193D71C}"/>
              </a:ext>
            </a:extLst>
          </p:cNvPr>
          <p:cNvGrpSpPr/>
          <p:nvPr/>
        </p:nvGrpSpPr>
        <p:grpSpPr>
          <a:xfrm>
            <a:off x="1724275" y="1646441"/>
            <a:ext cx="3062093" cy="1319172"/>
            <a:chOff x="1724275" y="2243087"/>
            <a:chExt cx="3062093" cy="911066"/>
          </a:xfrm>
          <a:solidFill>
            <a:srgbClr val="333F50"/>
          </a:solidFill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BC7962-151B-25EE-820A-C67A9C8C4DD1}"/>
                </a:ext>
              </a:extLst>
            </p:cNvPr>
            <p:cNvGrpSpPr/>
            <p:nvPr/>
          </p:nvGrpSpPr>
          <p:grpSpPr>
            <a:xfrm>
              <a:off x="1724275" y="2243087"/>
              <a:ext cx="3062093" cy="911066"/>
              <a:chOff x="1724275" y="2243087"/>
              <a:chExt cx="3062093" cy="911066"/>
            </a:xfrm>
            <a:grpFill/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B123282-C807-D458-27C2-1565D7D4C24E}"/>
                  </a:ext>
                </a:extLst>
              </p:cNvPr>
              <p:cNvGrpSpPr/>
              <p:nvPr/>
            </p:nvGrpSpPr>
            <p:grpSpPr>
              <a:xfrm>
                <a:off x="1727936" y="2243087"/>
                <a:ext cx="3058432" cy="911066"/>
                <a:chOff x="4778642" y="2260536"/>
                <a:chExt cx="2771339" cy="911066"/>
              </a:xfrm>
              <a:grpFill/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78412B6-0ACD-230A-3C59-DA1200DA173B}"/>
                    </a:ext>
                  </a:extLst>
                </p:cNvPr>
                <p:cNvGrpSpPr/>
                <p:nvPr/>
              </p:nvGrpSpPr>
              <p:grpSpPr>
                <a:xfrm>
                  <a:off x="4778642" y="2260536"/>
                  <a:ext cx="2771339" cy="911066"/>
                  <a:chOff x="4938381" y="2279947"/>
                  <a:chExt cx="2925666" cy="911066"/>
                </a:xfrm>
                <a:grpFill/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835B37F0-A962-7E14-4F19-BDF391FA0A1E}"/>
                      </a:ext>
                    </a:extLst>
                  </p:cNvPr>
                  <p:cNvSpPr/>
                  <p:nvPr/>
                </p:nvSpPr>
                <p:spPr>
                  <a:xfrm>
                    <a:off x="4938381" y="2279947"/>
                    <a:ext cx="2925666" cy="911066"/>
                  </a:xfrm>
                  <a:prstGeom prst="rect">
                    <a:avLst/>
                  </a:prstGeom>
                  <a:grpFill/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B0E2806-3290-430F-6C42-68F3039D02F0}"/>
                      </a:ext>
                    </a:extLst>
                  </p:cNvPr>
                  <p:cNvSpPr txBox="1"/>
                  <p:nvPr/>
                </p:nvSpPr>
                <p:spPr>
                  <a:xfrm>
                    <a:off x="4953136" y="2573065"/>
                    <a:ext cx="907404" cy="30777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1C5160B-DF74-E5A2-2F85-63CA3126779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1474" y="2817160"/>
                    <a:ext cx="890319" cy="2308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B7BE042-69E8-A194-73C9-E92BD89C4387}"/>
                    </a:ext>
                  </a:extLst>
                </p:cNvPr>
                <p:cNvSpPr txBox="1"/>
                <p:nvPr/>
              </p:nvSpPr>
              <p:spPr>
                <a:xfrm>
                  <a:off x="6643354" y="2553654"/>
                  <a:ext cx="843354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QR </a:t>
                  </a:r>
                  <a:r>
                    <a:rPr lang="en-US" sz="1400" b="1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7.8 M</a:t>
                  </a:r>
                  <a:endParaRPr lang="en-US" sz="1200" b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804F33-C068-67BE-FA8B-09F660F5A6D4}"/>
                    </a:ext>
                  </a:extLst>
                </p:cNvPr>
                <p:cNvSpPr txBox="1"/>
                <p:nvPr/>
              </p:nvSpPr>
              <p:spPr>
                <a:xfrm>
                  <a:off x="6626270" y="2797749"/>
                  <a:ext cx="917714" cy="369332"/>
                </a:xfrm>
                <a:prstGeom prst="rect">
                  <a:avLst/>
                </a:prstGeom>
                <a:grpFill/>
              </p:spPr>
              <p:txBody>
                <a:bodyPr wrap="squar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algn="ctr">
                    <a:defRPr sz="9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</a:lstStyle>
                <a:p>
                  <a:pPr algn="l"/>
                  <a:r>
                    <a:rPr lang="en-US" sz="900">
                      <a:solidFill>
                        <a:schemeClr val="bg1"/>
                      </a:solidFill>
                    </a:rPr>
                    <a:t>Total Requested</a:t>
                  </a:r>
                </a:p>
                <a:p>
                  <a:pPr algn="l"/>
                  <a:r>
                    <a:rPr lang="en-US">
                      <a:solidFill>
                        <a:schemeClr val="bg1"/>
                      </a:solidFill>
                    </a:rPr>
                    <a:t>By 10/09/2022</a:t>
                  </a:r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AE6A56F-6831-BAE4-778D-57DC54E2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6364" y="2664886"/>
                <a:ext cx="0" cy="230832"/>
              </a:xfrm>
              <a:prstGeom prst="line">
                <a:avLst/>
              </a:prstGeom>
              <a:grpFill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E095C72-3050-F744-197D-126840BB5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8548" y="2664886"/>
                <a:ext cx="0" cy="230832"/>
              </a:xfrm>
              <a:prstGeom prst="line">
                <a:avLst/>
              </a:prstGeom>
              <a:grpFill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57EBEBE-E49E-9BFD-BD33-6AFB17F9D206}"/>
                  </a:ext>
                </a:extLst>
              </p:cNvPr>
              <p:cNvSpPr txBox="1"/>
              <p:nvPr/>
            </p:nvSpPr>
            <p:spPr>
              <a:xfrm>
                <a:off x="1724275" y="2254573"/>
                <a:ext cx="3061120" cy="157879"/>
              </a:xfrm>
              <a:prstGeom prst="rect">
                <a:avLst/>
              </a:prstGeom>
              <a:grpFill/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/>
                  <a:t>Budget Variation</a:t>
                </a: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B8955F3-0315-1CA4-5394-84E3E3A580EA}"/>
                </a:ext>
              </a:extLst>
            </p:cNvPr>
            <p:cNvSpPr txBox="1"/>
            <p:nvPr/>
          </p:nvSpPr>
          <p:spPr>
            <a:xfrm>
              <a:off x="2713936" y="2536205"/>
              <a:ext cx="10390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QR </a:t>
              </a:r>
              <a:r>
                <a:rPr lang="en-US" sz="1400" b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5.6 M</a:t>
              </a:r>
              <a:endParaRPr lang="en-US"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65E1DD-8FAE-BAA9-2495-246159EE697F}"/>
                </a:ext>
              </a:extLst>
            </p:cNvPr>
            <p:cNvSpPr txBox="1"/>
            <p:nvPr/>
          </p:nvSpPr>
          <p:spPr>
            <a:xfrm>
              <a:off x="2716257" y="2780300"/>
              <a:ext cx="1054991" cy="369332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algn="l"/>
              <a:r>
                <a:rPr lang="en-US">
                  <a:solidFill>
                    <a:schemeClr val="bg1"/>
                  </a:solidFill>
                </a:rPr>
                <a:t>Total Committed</a:t>
              </a:r>
              <a:br>
                <a:rPr lang="en-US">
                  <a:solidFill>
                    <a:schemeClr val="bg1"/>
                  </a:solidFill>
                </a:rPr>
              </a:br>
              <a:r>
                <a:rPr lang="en-US">
                  <a:solidFill>
                    <a:schemeClr val="bg1"/>
                  </a:solidFill>
                </a:rPr>
                <a:t>By ​10/09/2022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11F3F721-8352-A407-9FE5-2C6B01DB9ED3}"/>
              </a:ext>
            </a:extLst>
          </p:cNvPr>
          <p:cNvSpPr txBox="1"/>
          <p:nvPr/>
        </p:nvSpPr>
        <p:spPr>
          <a:xfrm>
            <a:off x="1720454" y="3056987"/>
            <a:ext cx="3058431" cy="228600"/>
          </a:xfrm>
          <a:prstGeom prst="rect">
            <a:avLst/>
          </a:prstGeom>
          <a:solidFill>
            <a:srgbClr val="333F5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050">
                <a:solidFill>
                  <a:schemeClr val="bg1"/>
                </a:solidFill>
              </a:rPr>
              <a:t>Category Budget Variation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E553846-0A9A-3CEB-F16F-CFD388674C87}"/>
              </a:ext>
            </a:extLst>
          </p:cNvPr>
          <p:cNvGrpSpPr/>
          <p:nvPr/>
        </p:nvGrpSpPr>
        <p:grpSpPr>
          <a:xfrm>
            <a:off x="4856941" y="3059882"/>
            <a:ext cx="2903574" cy="1318166"/>
            <a:chOff x="9715747" y="5244022"/>
            <a:chExt cx="2259198" cy="935093"/>
          </a:xfrm>
          <a:solidFill>
            <a:srgbClr val="333F50"/>
          </a:solidFill>
        </p:grpSpPr>
        <p:graphicFrame>
          <p:nvGraphicFramePr>
            <p:cNvPr id="191" name="Chart 190">
              <a:extLst>
                <a:ext uri="{FF2B5EF4-FFF2-40B4-BE49-F238E27FC236}">
                  <a16:creationId xmlns:a16="http://schemas.microsoft.com/office/drawing/2014/main" id="{AC1F5BD3-AEEE-E46E-4B3E-240B889AAC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2151737"/>
                </p:ext>
              </p:extLst>
            </p:nvPr>
          </p:nvGraphicFramePr>
          <p:xfrm>
            <a:off x="9716506" y="5255906"/>
            <a:ext cx="2258439" cy="923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315B1BF-E931-9303-1DCF-F5EA94FACA72}"/>
                </a:ext>
              </a:extLst>
            </p:cNvPr>
            <p:cNvSpPr txBox="1"/>
            <p:nvPr/>
          </p:nvSpPr>
          <p:spPr>
            <a:xfrm>
              <a:off x="9715747" y="5244022"/>
              <a:ext cx="2258438" cy="162166"/>
            </a:xfrm>
            <a:prstGeom prst="rect">
              <a:avLst/>
            </a:prstGeom>
            <a:grpFill/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Variation Reasons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D9F008-C2C5-2B35-10E5-28948418B873}"/>
              </a:ext>
            </a:extLst>
          </p:cNvPr>
          <p:cNvCxnSpPr>
            <a:cxnSpLocks/>
          </p:cNvCxnSpPr>
          <p:nvPr/>
        </p:nvCxnSpPr>
        <p:spPr>
          <a:xfrm>
            <a:off x="0" y="1470326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CC5E846A-C561-2894-65AF-5CDF63B1B034}"/>
              </a:ext>
            </a:extLst>
          </p:cNvPr>
          <p:cNvCxnSpPr>
            <a:cxnSpLocks/>
          </p:cNvCxnSpPr>
          <p:nvPr/>
        </p:nvCxnSpPr>
        <p:spPr>
          <a:xfrm rot="5400000">
            <a:off x="-1151842" y="4186702"/>
            <a:ext cx="539496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845A8F7F-CF9A-B254-D31D-A24DF9796276}"/>
              </a:ext>
            </a:extLst>
          </p:cNvPr>
          <p:cNvSpPr/>
          <p:nvPr/>
        </p:nvSpPr>
        <p:spPr>
          <a:xfrm>
            <a:off x="1139111" y="1577401"/>
            <a:ext cx="274320" cy="27432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084D5263-C685-EF3A-FC75-C0F760EE2F4B}"/>
              </a:ext>
            </a:extLst>
          </p:cNvPr>
          <p:cNvSpPr/>
          <p:nvPr/>
        </p:nvSpPr>
        <p:spPr>
          <a:xfrm>
            <a:off x="644458" y="1577401"/>
            <a:ext cx="274320" cy="27432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32EED193-5B95-0F7F-E389-2F2E14B658AE}"/>
              </a:ext>
            </a:extLst>
          </p:cNvPr>
          <p:cNvSpPr/>
          <p:nvPr/>
        </p:nvSpPr>
        <p:spPr>
          <a:xfrm>
            <a:off x="149805" y="1577401"/>
            <a:ext cx="274320" cy="274320"/>
          </a:xfrm>
          <a:prstGeom prst="roundRect">
            <a:avLst/>
          </a:prstGeom>
          <a:solidFill>
            <a:srgbClr val="333F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9" name="Picture 20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30EFAF-14AD-38B6-2D18-5E56162BAA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1" y="1623121"/>
            <a:ext cx="182880" cy="182880"/>
          </a:xfrm>
          <a:prstGeom prst="rect">
            <a:avLst/>
          </a:prstGeom>
        </p:spPr>
      </p:pic>
      <p:pic>
        <p:nvPicPr>
          <p:cNvPr id="210" name="Picture 209" descr="Icon&#10;&#10;Description automatically generated">
            <a:extLst>
              <a:ext uri="{FF2B5EF4-FFF2-40B4-BE49-F238E27FC236}">
                <a16:creationId xmlns:a16="http://schemas.microsoft.com/office/drawing/2014/main" id="{D45C9EC3-B6EB-470F-8E73-1F6DC787C2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49" y="1623121"/>
            <a:ext cx="182880" cy="182880"/>
          </a:xfrm>
          <a:prstGeom prst="rect">
            <a:avLst/>
          </a:prstGeom>
        </p:spPr>
      </p:pic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04617399-88A3-5E8B-D4C2-A90B4252F4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6" y="1623121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92950-CD23-7208-7993-3574EF3ED3B3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rgbClr val="222A3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11793-F968-9847-362B-82AA559968F1}"/>
              </a:ext>
            </a:extLst>
          </p:cNvPr>
          <p:cNvSpPr/>
          <p:nvPr/>
        </p:nvSpPr>
        <p:spPr>
          <a:xfrm>
            <a:off x="1" y="-4675"/>
            <a:ext cx="12192000" cy="48175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64A8A"/>
                </a:solidFill>
                <a:latin typeface="Lato"/>
                <a:ea typeface="Lato"/>
                <a:cs typeface="Lato"/>
              </a:rPr>
              <a:t>360 REALESTATE</a:t>
            </a:r>
          </a:p>
        </p:txBody>
      </p:sp>
      <p:pic>
        <p:nvPicPr>
          <p:cNvPr id="52" name="Picture 5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70643A5-4C96-F38A-CA2E-858A2AE21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38238"/>
            <a:ext cx="1432607" cy="3959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D9F008-C2C5-2B35-10E5-28948418B873}"/>
              </a:ext>
            </a:extLst>
          </p:cNvPr>
          <p:cNvCxnSpPr>
            <a:cxnSpLocks/>
          </p:cNvCxnSpPr>
          <p:nvPr/>
        </p:nvCxnSpPr>
        <p:spPr>
          <a:xfrm>
            <a:off x="0" y="1376056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686E67D-59AD-ACB5-BA04-10F4EB02CC22}"/>
              </a:ext>
            </a:extLst>
          </p:cNvPr>
          <p:cNvSpPr/>
          <p:nvPr/>
        </p:nvSpPr>
        <p:spPr>
          <a:xfrm>
            <a:off x="11415862" y="93658"/>
            <a:ext cx="274320" cy="274320"/>
          </a:xfrm>
          <a:prstGeom prst="roundRect">
            <a:avLst/>
          </a:prstGeom>
          <a:solidFill>
            <a:srgbClr val="064A8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CAAB3E7-0CD7-BE1E-0685-C07D9D2BEE24}"/>
              </a:ext>
            </a:extLst>
          </p:cNvPr>
          <p:cNvSpPr/>
          <p:nvPr/>
        </p:nvSpPr>
        <p:spPr>
          <a:xfrm>
            <a:off x="10921209" y="93658"/>
            <a:ext cx="274320" cy="274320"/>
          </a:xfrm>
          <a:prstGeom prst="roundRect">
            <a:avLst/>
          </a:prstGeom>
          <a:solidFill>
            <a:srgbClr val="064A8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642227-ADDE-A951-9B7C-F70B3BC5CEE1}"/>
              </a:ext>
            </a:extLst>
          </p:cNvPr>
          <p:cNvSpPr/>
          <p:nvPr/>
        </p:nvSpPr>
        <p:spPr>
          <a:xfrm>
            <a:off x="10426556" y="93658"/>
            <a:ext cx="274320" cy="274320"/>
          </a:xfrm>
          <a:prstGeom prst="roundRect">
            <a:avLst/>
          </a:prstGeom>
          <a:solidFill>
            <a:srgbClr val="064A8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85022A-B146-5E42-C026-55E3BC00A3DD}"/>
              </a:ext>
            </a:extLst>
          </p:cNvPr>
          <p:cNvSpPr/>
          <p:nvPr/>
        </p:nvSpPr>
        <p:spPr>
          <a:xfrm>
            <a:off x="0" y="1629009"/>
            <a:ext cx="12192000" cy="5228990"/>
          </a:xfrm>
          <a:prstGeom prst="rect">
            <a:avLst/>
          </a:prstGeom>
          <a:solidFill>
            <a:srgbClr val="222A3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DB7D7AF-359B-4A6E-B353-DE5BC42FE704}"/>
              </a:ext>
            </a:extLst>
          </p:cNvPr>
          <p:cNvGrpSpPr/>
          <p:nvPr/>
        </p:nvGrpSpPr>
        <p:grpSpPr>
          <a:xfrm>
            <a:off x="45787" y="601976"/>
            <a:ext cx="12089651" cy="735266"/>
            <a:chOff x="45787" y="601976"/>
            <a:chExt cx="12089651" cy="7352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ACC76F-3346-0DAD-69DF-BC6D095C28BC}"/>
                </a:ext>
              </a:extLst>
            </p:cNvPr>
            <p:cNvGrpSpPr/>
            <p:nvPr/>
          </p:nvGrpSpPr>
          <p:grpSpPr>
            <a:xfrm>
              <a:off x="3297430" y="609834"/>
              <a:ext cx="1417320" cy="727407"/>
              <a:chOff x="4007545" y="507614"/>
              <a:chExt cx="1405395" cy="73475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653466A-59AF-0AFE-469C-F55A6796A1D0}"/>
                  </a:ext>
                </a:extLst>
              </p:cNvPr>
              <p:cNvGrpSpPr/>
              <p:nvPr/>
            </p:nvGrpSpPr>
            <p:grpSpPr>
              <a:xfrm>
                <a:off x="4007545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79007D7F-F523-4EEE-B1AD-20DDFF7A1154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C59D76-5E59-48A2-9E37-049161DE40A2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Cash-Flow Verification (CFV)</a:t>
                  </a:r>
                </a:p>
              </p:txBody>
            </p:sp>
          </p:grpSp>
          <p:pic>
            <p:nvPicPr>
              <p:cNvPr id="19" name="Picture 1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A23564F-D077-3461-D239-C46176FB9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781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2009FC-69B8-902F-DF71-AE83FBE4E5A2}"/>
                </a:ext>
              </a:extLst>
            </p:cNvPr>
            <p:cNvGrpSpPr/>
            <p:nvPr/>
          </p:nvGrpSpPr>
          <p:grpSpPr>
            <a:xfrm>
              <a:off x="4534025" y="609834"/>
              <a:ext cx="1417320" cy="727407"/>
              <a:chOff x="5253063" y="507614"/>
              <a:chExt cx="1405395" cy="73475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75E9C38-8B60-A9C1-7865-60615D0B076F}"/>
                  </a:ext>
                </a:extLst>
              </p:cNvPr>
              <p:cNvGrpSpPr/>
              <p:nvPr/>
            </p:nvGrpSpPr>
            <p:grpSpPr>
              <a:xfrm>
                <a:off x="5253063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FB96E6B-5574-9BB9-470F-5895EA1958C7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88A69F-6AF7-E87F-C3CD-639E12C6BBBA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Feasibility Study Review (FSR)</a:t>
                  </a:r>
                </a:p>
              </p:txBody>
            </p:sp>
          </p:grpSp>
          <p:pic>
            <p:nvPicPr>
              <p:cNvPr id="24" name="Picture 23" descr="Icon&#10;&#10;Description automatically generated">
                <a:extLst>
                  <a:ext uri="{FF2B5EF4-FFF2-40B4-BE49-F238E27FC236}">
                    <a16:creationId xmlns:a16="http://schemas.microsoft.com/office/drawing/2014/main" id="{598CD099-23EA-A2F8-A84B-38DCF431E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7299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2A356DF-F671-5E9D-94A2-EF5A84842B90}"/>
                </a:ext>
              </a:extLst>
            </p:cNvPr>
            <p:cNvGrpSpPr/>
            <p:nvPr/>
          </p:nvGrpSpPr>
          <p:grpSpPr>
            <a:xfrm>
              <a:off x="7007215" y="609834"/>
              <a:ext cx="1417320" cy="727407"/>
              <a:chOff x="7744099" y="507614"/>
              <a:chExt cx="1405395" cy="73475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AE3C53E-BFB2-CCE1-A8FB-0304F70D3CDD}"/>
                  </a:ext>
                </a:extLst>
              </p:cNvPr>
              <p:cNvGrpSpPr/>
              <p:nvPr/>
            </p:nvGrpSpPr>
            <p:grpSpPr>
              <a:xfrm>
                <a:off x="7744099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F05F5EF-D8FB-F64A-287C-382E04E09483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296F4F-8874-AE9C-019E-A20960C84157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Contract Review</a:t>
                  </a:r>
                </a:p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(CRR)</a:t>
                  </a:r>
                </a:p>
              </p:txBody>
            </p:sp>
          </p:grpSp>
          <p:pic>
            <p:nvPicPr>
              <p:cNvPr id="29" name="Picture 28" descr="Text, icon&#10;&#10;Description automatically generated">
                <a:extLst>
                  <a:ext uri="{FF2B5EF4-FFF2-40B4-BE49-F238E27FC236}">
                    <a16:creationId xmlns:a16="http://schemas.microsoft.com/office/drawing/2014/main" id="{2C380863-F0CB-8679-2DDF-1A469055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8335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15ADD8-2065-4518-1990-3E4ED5CFAD50}"/>
                </a:ext>
              </a:extLst>
            </p:cNvPr>
            <p:cNvGrpSpPr/>
            <p:nvPr/>
          </p:nvGrpSpPr>
          <p:grpSpPr>
            <a:xfrm>
              <a:off x="5770620" y="609834"/>
              <a:ext cx="1417320" cy="727408"/>
              <a:chOff x="6498581" y="507614"/>
              <a:chExt cx="1405395" cy="73475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8CED2E3-1D13-FEBD-5618-B7A0A7FAE689}"/>
                  </a:ext>
                </a:extLst>
              </p:cNvPr>
              <p:cNvGrpSpPr/>
              <p:nvPr/>
            </p:nvGrpSpPr>
            <p:grpSpPr>
              <a:xfrm>
                <a:off x="6498581" y="507614"/>
                <a:ext cx="1405395" cy="734758"/>
                <a:chOff x="2693677" y="507614"/>
                <a:chExt cx="1405395" cy="734758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6D22D0A6-E391-D946-4727-794B5937B832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BC96B7-B340-099E-7C2A-DDAB53DF91AB}"/>
                    </a:ext>
                  </a:extLst>
                </p:cNvPr>
                <p:cNvSpPr txBox="1"/>
                <p:nvPr/>
              </p:nvSpPr>
              <p:spPr>
                <a:xfrm>
                  <a:off x="2693677" y="900398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Bill of Quantities Review (BOQV)</a:t>
                  </a:r>
                </a:p>
              </p:txBody>
            </p:sp>
          </p:grpSp>
          <p:pic>
            <p:nvPicPr>
              <p:cNvPr id="34" name="Picture 33" descr="Text&#10;&#10;Description automatically generated">
                <a:extLst>
                  <a:ext uri="{FF2B5EF4-FFF2-40B4-BE49-F238E27FC236}">
                    <a16:creationId xmlns:a16="http://schemas.microsoft.com/office/drawing/2014/main" id="{E590BA7E-2206-2ADA-AAE6-33898459A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817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CA195D1-117C-A899-8E77-6B0C03DFFA0D}"/>
                </a:ext>
              </a:extLst>
            </p:cNvPr>
            <p:cNvGrpSpPr/>
            <p:nvPr/>
          </p:nvGrpSpPr>
          <p:grpSpPr>
            <a:xfrm>
              <a:off x="8243810" y="609834"/>
              <a:ext cx="1417320" cy="727407"/>
              <a:chOff x="8989617" y="507614"/>
              <a:chExt cx="1405395" cy="73475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69B2A8C-077E-A984-42AA-0F3D1892CD4D}"/>
                  </a:ext>
                </a:extLst>
              </p:cNvPr>
              <p:cNvGrpSpPr/>
              <p:nvPr/>
            </p:nvGrpSpPr>
            <p:grpSpPr>
              <a:xfrm>
                <a:off x="8989617" y="507614"/>
                <a:ext cx="1405395" cy="734757"/>
                <a:chOff x="2693677" y="507614"/>
                <a:chExt cx="1405395" cy="734757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4E9D794-60C8-A7DB-D6CF-2807F21C082A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1894784-2C59-6F92-F277-37E8836ADFB4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Project Current Status (PSR)</a:t>
                  </a:r>
                </a:p>
              </p:txBody>
            </p:sp>
          </p:grpSp>
          <p:pic>
            <p:nvPicPr>
              <p:cNvPr id="39" name="Picture 38" descr="Text&#10;&#10;Description automatically generated">
                <a:extLst>
                  <a:ext uri="{FF2B5EF4-FFF2-40B4-BE49-F238E27FC236}">
                    <a16:creationId xmlns:a16="http://schemas.microsoft.com/office/drawing/2014/main" id="{E70031C6-A736-74BC-8CB4-CDA81D924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3853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5407B2E-85B7-8819-69CF-E24F5D2C728D}"/>
                </a:ext>
              </a:extLst>
            </p:cNvPr>
            <p:cNvGrpSpPr/>
            <p:nvPr/>
          </p:nvGrpSpPr>
          <p:grpSpPr>
            <a:xfrm>
              <a:off x="9480405" y="609834"/>
              <a:ext cx="1417320" cy="604296"/>
              <a:chOff x="10235135" y="507614"/>
              <a:chExt cx="1405395" cy="610403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A467F38-5C6D-A168-D5BD-099EB13FF519}"/>
                  </a:ext>
                </a:extLst>
              </p:cNvPr>
              <p:cNvGrpSpPr/>
              <p:nvPr/>
            </p:nvGrpSpPr>
            <p:grpSpPr>
              <a:xfrm>
                <a:off x="10235135" y="507614"/>
                <a:ext cx="1405395" cy="610403"/>
                <a:chOff x="2693677" y="507614"/>
                <a:chExt cx="1405395" cy="610403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CAB4C694-F204-10E6-0E7C-6D59FA1090E1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AB49633-9FED-B796-9D68-23A187B9F7E3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217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Watch List Status</a:t>
                  </a:r>
                </a:p>
              </p:txBody>
            </p:sp>
          </p:grpSp>
          <p:pic>
            <p:nvPicPr>
              <p:cNvPr id="44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7E3E5CFD-7B1D-1534-AADD-225D3E403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19371" y="575060"/>
                <a:ext cx="226677" cy="226676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BEB52E4-E38F-D47F-C0F8-6008C78BC443}"/>
                </a:ext>
              </a:extLst>
            </p:cNvPr>
            <p:cNvGrpSpPr/>
            <p:nvPr/>
          </p:nvGrpSpPr>
          <p:grpSpPr>
            <a:xfrm>
              <a:off x="10717002" y="601976"/>
              <a:ext cx="1418436" cy="604295"/>
              <a:chOff x="10528986" y="499755"/>
              <a:chExt cx="1405395" cy="61040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873DAE3-0A38-3EE2-ED79-4EC872BF6B17}"/>
                  </a:ext>
                </a:extLst>
              </p:cNvPr>
              <p:cNvGrpSpPr/>
              <p:nvPr/>
            </p:nvGrpSpPr>
            <p:grpSpPr>
              <a:xfrm>
                <a:off x="10528986" y="499755"/>
                <a:ext cx="1405395" cy="610402"/>
                <a:chOff x="2693726" y="507614"/>
                <a:chExt cx="1405395" cy="610402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B7CB07EA-4DD3-1388-C6F6-170B15E32A53}"/>
                    </a:ext>
                  </a:extLst>
                </p:cNvPr>
                <p:cNvSpPr/>
                <p:nvPr/>
              </p:nvSpPr>
              <p:spPr>
                <a:xfrm>
                  <a:off x="3219292" y="507614"/>
                  <a:ext cx="362397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F973AF6-D38C-DCA5-0DD7-5922CA8FF87B}"/>
                    </a:ext>
                  </a:extLst>
                </p:cNvPr>
                <p:cNvSpPr txBox="1"/>
                <p:nvPr/>
              </p:nvSpPr>
              <p:spPr>
                <a:xfrm>
                  <a:off x="2693726" y="900396"/>
                  <a:ext cx="1405395" cy="217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Other Reports / Services</a:t>
                  </a:r>
                </a:p>
              </p:txBody>
            </p:sp>
          </p:grpSp>
          <p:pic>
            <p:nvPicPr>
              <p:cNvPr id="49" name="Picture 4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E7B67500-A2B6-AAA9-5A87-162B23C6B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3202" y="567200"/>
                <a:ext cx="226498" cy="226499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0046EA4-E86B-9AC4-51A0-6845A3554FD1}"/>
                </a:ext>
              </a:extLst>
            </p:cNvPr>
            <p:cNvGrpSpPr/>
            <p:nvPr/>
          </p:nvGrpSpPr>
          <p:grpSpPr>
            <a:xfrm>
              <a:off x="45787" y="609834"/>
              <a:ext cx="777240" cy="609370"/>
              <a:chOff x="45787" y="609834"/>
              <a:chExt cx="777240" cy="60937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B3F8F8A-C1A5-F5DD-9FF6-62D8FB30D6B8}"/>
                  </a:ext>
                </a:extLst>
              </p:cNvPr>
              <p:cNvGrpSpPr/>
              <p:nvPr/>
            </p:nvGrpSpPr>
            <p:grpSpPr>
              <a:xfrm>
                <a:off x="45787" y="609834"/>
                <a:ext cx="777240" cy="609370"/>
                <a:chOff x="2741210" y="507614"/>
                <a:chExt cx="777240" cy="60937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43AD6047-FB87-967F-97B2-B6A7F62277F8}"/>
                    </a:ext>
                  </a:extLst>
                </p:cNvPr>
                <p:cNvSpPr/>
                <p:nvPr/>
              </p:nvSpPr>
              <p:spPr>
                <a:xfrm>
                  <a:off x="2953220" y="507614"/>
                  <a:ext cx="365760" cy="365760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8C4C34-EDC9-60D1-8A5E-4C677F356B79}"/>
                    </a:ext>
                  </a:extLst>
                </p:cNvPr>
                <p:cNvSpPr txBox="1"/>
                <p:nvPr/>
              </p:nvSpPr>
              <p:spPr>
                <a:xfrm>
                  <a:off x="2741210" y="901540"/>
                  <a:ext cx="77724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Home</a:t>
                  </a:r>
                </a:p>
              </p:txBody>
            </p:sp>
          </p:grpSp>
          <p:pic>
            <p:nvPicPr>
              <p:cNvPr id="116" name="Picture 115" descr="Icon&#10;&#10;Description automatically generated">
                <a:extLst>
                  <a:ext uri="{FF2B5EF4-FFF2-40B4-BE49-F238E27FC236}">
                    <a16:creationId xmlns:a16="http://schemas.microsoft.com/office/drawing/2014/main" id="{17A4B53F-BC8A-736C-7FED-DA2AF4318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01" y="667898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07B7B2E-B805-DB55-0CD8-9182F151BE88}"/>
                </a:ext>
              </a:extLst>
            </p:cNvPr>
            <p:cNvGrpSpPr/>
            <p:nvPr/>
          </p:nvGrpSpPr>
          <p:grpSpPr>
            <a:xfrm>
              <a:off x="824240" y="609834"/>
              <a:ext cx="1417320" cy="727407"/>
              <a:chOff x="824240" y="609834"/>
              <a:chExt cx="1417320" cy="72740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5658123-9083-F3A7-76DA-F2A458ED1A7F}"/>
                  </a:ext>
                </a:extLst>
              </p:cNvPr>
              <p:cNvGrpSpPr/>
              <p:nvPr/>
            </p:nvGrpSpPr>
            <p:grpSpPr>
              <a:xfrm>
                <a:off x="824240" y="609834"/>
                <a:ext cx="1417320" cy="727407"/>
                <a:chOff x="2693677" y="507614"/>
                <a:chExt cx="1405395" cy="734757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05C4CB9-96EB-B3CC-0D8D-F65CD3D808D0}"/>
                    </a:ext>
                  </a:extLst>
                </p:cNvPr>
                <p:cNvSpPr/>
                <p:nvPr/>
              </p:nvSpPr>
              <p:spPr>
                <a:xfrm>
                  <a:off x="3219291" y="507614"/>
                  <a:ext cx="36268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0"/>
                  </a:lightRig>
                </a:scene3d>
                <a:sp3d>
                  <a:bevelT w="0" h="0"/>
                  <a:bevelB w="25400"/>
                </a:sp3d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C6EE91-2ADA-A9D3-0E2A-457749506DB2}"/>
                    </a:ext>
                  </a:extLst>
                </p:cNvPr>
                <p:cNvSpPr txBox="1"/>
                <p:nvPr/>
              </p:nvSpPr>
              <p:spPr>
                <a:xfrm>
                  <a:off x="2693677" y="900397"/>
                  <a:ext cx="1405395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Progress Verification</a:t>
                  </a:r>
                </a:p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(PVR)</a:t>
                  </a:r>
                </a:p>
              </p:txBody>
            </p:sp>
          </p:grpSp>
          <p:pic>
            <p:nvPicPr>
              <p:cNvPr id="118" name="Picture 117" descr="Icon&#10;&#10;Description automatically generated">
                <a:extLst>
                  <a:ext uri="{FF2B5EF4-FFF2-40B4-BE49-F238E27FC236}">
                    <a16:creationId xmlns:a16="http://schemas.microsoft.com/office/drawing/2014/main" id="{7B5AA7A0-3897-FD9F-02F5-2F974A309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3431" y="667899"/>
                <a:ext cx="228600" cy="224409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239A14E-1115-0186-1A0B-C7C5E16840A4}"/>
                </a:ext>
              </a:extLst>
            </p:cNvPr>
            <p:cNvGrpSpPr/>
            <p:nvPr/>
          </p:nvGrpSpPr>
          <p:grpSpPr>
            <a:xfrm>
              <a:off x="2060836" y="609834"/>
              <a:ext cx="1417320" cy="724439"/>
              <a:chOff x="2060836" y="609834"/>
              <a:chExt cx="1417320" cy="72443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A13A3CD-5C2F-A406-6AB1-90666EB2EAF0}"/>
                  </a:ext>
                </a:extLst>
              </p:cNvPr>
              <p:cNvGrpSpPr/>
              <p:nvPr/>
            </p:nvGrpSpPr>
            <p:grpSpPr>
              <a:xfrm>
                <a:off x="2060836" y="609834"/>
                <a:ext cx="1417320" cy="724439"/>
                <a:chOff x="2695198" y="507614"/>
                <a:chExt cx="1406791" cy="731759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85AF487D-6710-E81C-D2D4-C755B2B4390D}"/>
                    </a:ext>
                  </a:extLst>
                </p:cNvPr>
                <p:cNvSpPr/>
                <p:nvPr/>
              </p:nvSpPr>
              <p:spPr>
                <a:xfrm>
                  <a:off x="3221564" y="507614"/>
                  <a:ext cx="363043" cy="369454"/>
                </a:xfrm>
                <a:prstGeom prst="roundRect">
                  <a:avLst/>
                </a:prstGeom>
                <a:solidFill>
                  <a:srgbClr val="064A8A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533A744-3E6D-115F-AC0D-3399B7CC16A6}"/>
                    </a:ext>
                  </a:extLst>
                </p:cNvPr>
                <p:cNvSpPr txBox="1"/>
                <p:nvPr/>
              </p:nvSpPr>
              <p:spPr>
                <a:xfrm>
                  <a:off x="2695198" y="897399"/>
                  <a:ext cx="1406791" cy="3419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Performance Capability (PCR)</a:t>
                  </a:r>
                </a:p>
              </p:txBody>
            </p:sp>
          </p:grpSp>
          <p:pic>
            <p:nvPicPr>
              <p:cNvPr id="120" name="Picture 119" descr="Icon&#10;&#10;Description automatically generated">
                <a:extLst>
                  <a:ext uri="{FF2B5EF4-FFF2-40B4-BE49-F238E27FC236}">
                    <a16:creationId xmlns:a16="http://schemas.microsoft.com/office/drawing/2014/main" id="{4CE6FD4C-7A6A-0E4E-915A-3C7BEA2A3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9454" y="676606"/>
                <a:ext cx="228600" cy="224409"/>
              </a:xfrm>
              <a:prstGeom prst="rect">
                <a:avLst/>
              </a:prstGeom>
            </p:spPr>
          </p:pic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9BB88CB-390C-69F9-0071-96839D62606D}"/>
              </a:ext>
            </a:extLst>
          </p:cNvPr>
          <p:cNvSpPr/>
          <p:nvPr/>
        </p:nvSpPr>
        <p:spPr>
          <a:xfrm>
            <a:off x="1719418" y="6440584"/>
            <a:ext cx="10378256" cy="329633"/>
          </a:xfrm>
          <a:prstGeom prst="rect">
            <a:avLst/>
          </a:prstGeom>
          <a:solidFill>
            <a:srgbClr val="333F5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002089F-801E-3ED8-74FF-96BB53C139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1" y="6448512"/>
            <a:ext cx="5030929" cy="31784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17A693D-CBCE-8CA4-6C81-021D28DB4D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92" y="6463447"/>
            <a:ext cx="5042264" cy="295765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AB5A7E4-20D1-8163-F920-7A43E8DD2A13}"/>
              </a:ext>
            </a:extLst>
          </p:cNvPr>
          <p:cNvGrpSpPr/>
          <p:nvPr/>
        </p:nvGrpSpPr>
        <p:grpSpPr>
          <a:xfrm>
            <a:off x="4856941" y="1646439"/>
            <a:ext cx="2903573" cy="1318167"/>
            <a:chOff x="9715747" y="5244022"/>
            <a:chExt cx="2259197" cy="935094"/>
          </a:xfrm>
        </p:grpSpPr>
        <p:graphicFrame>
          <p:nvGraphicFramePr>
            <p:cNvPr id="137" name="Chart 136">
              <a:extLst>
                <a:ext uri="{FF2B5EF4-FFF2-40B4-BE49-F238E27FC236}">
                  <a16:creationId xmlns:a16="http://schemas.microsoft.com/office/drawing/2014/main" id="{BF017234-77B1-E0DA-F3A1-882BC1F22640}"/>
                </a:ext>
              </a:extLst>
            </p:cNvPr>
            <p:cNvGraphicFramePr/>
            <p:nvPr/>
          </p:nvGraphicFramePr>
          <p:xfrm>
            <a:off x="9716505" y="5255907"/>
            <a:ext cx="2258439" cy="923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7E2881-64D4-CFA8-B4F2-6932E80E129B}"/>
                </a:ext>
              </a:extLst>
            </p:cNvPr>
            <p:cNvSpPr txBox="1"/>
            <p:nvPr/>
          </p:nvSpPr>
          <p:spPr>
            <a:xfrm>
              <a:off x="9715747" y="5244022"/>
              <a:ext cx="2258438" cy="162166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Variation Details  %</a:t>
              </a:r>
            </a:p>
          </p:txBody>
        </p:sp>
      </p:grpSp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01360903-E457-BF63-FF25-159C166BBC0F}"/>
              </a:ext>
            </a:extLst>
          </p:cNvPr>
          <p:cNvGraphicFramePr/>
          <p:nvPr/>
        </p:nvGraphicFramePr>
        <p:xfrm>
          <a:off x="1723444" y="3056254"/>
          <a:ext cx="3061121" cy="3311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7F13B7B-E1E5-BCEF-3EE8-5403531C8EAA}"/>
              </a:ext>
            </a:extLst>
          </p:cNvPr>
          <p:cNvGrpSpPr/>
          <p:nvPr/>
        </p:nvGrpSpPr>
        <p:grpSpPr>
          <a:xfrm>
            <a:off x="7856318" y="1646442"/>
            <a:ext cx="4249724" cy="1301413"/>
            <a:chOff x="6963542" y="2261045"/>
            <a:chExt cx="4249724" cy="91465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BB2FFF-C1E2-6A18-5817-7E3BA036DA32}"/>
                </a:ext>
              </a:extLst>
            </p:cNvPr>
            <p:cNvGrpSpPr/>
            <p:nvPr/>
          </p:nvGrpSpPr>
          <p:grpSpPr>
            <a:xfrm>
              <a:off x="6963542" y="2261045"/>
              <a:ext cx="4249722" cy="914653"/>
              <a:chOff x="4938238" y="2279949"/>
              <a:chExt cx="4486376" cy="2530578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30DE3F23-644F-9A5F-4CC0-B7A2541E18FF}"/>
                  </a:ext>
                </a:extLst>
              </p:cNvPr>
              <p:cNvSpPr/>
              <p:nvPr/>
            </p:nvSpPr>
            <p:spPr>
              <a:xfrm>
                <a:off x="4938238" y="2279949"/>
                <a:ext cx="4486376" cy="2530578"/>
              </a:xfrm>
              <a:prstGeom prst="rect">
                <a:avLst/>
              </a:prstGeom>
              <a:solidFill>
                <a:srgbClr val="333F50"/>
              </a:solidFill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77991CD-57BF-1FF5-8D2A-5C2B5FBF0B72}"/>
                  </a:ext>
                </a:extLst>
              </p:cNvPr>
              <p:cNvSpPr txBox="1"/>
              <p:nvPr/>
            </p:nvSpPr>
            <p:spPr>
              <a:xfrm>
                <a:off x="4942246" y="2308169"/>
                <a:ext cx="4482364" cy="444509"/>
              </a:xfrm>
              <a:prstGeom prst="rect">
                <a:avLst/>
              </a:prstGeom>
              <a:solidFill>
                <a:srgbClr val="333F50"/>
              </a:solidFill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105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/>
                  <a:t>Impact Analysis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35B960C-AE90-76C0-4E1A-F21D048CD31F}"/>
                </a:ext>
              </a:extLst>
            </p:cNvPr>
            <p:cNvGrpSpPr/>
            <p:nvPr/>
          </p:nvGrpSpPr>
          <p:grpSpPr>
            <a:xfrm>
              <a:off x="6977377" y="2616300"/>
              <a:ext cx="1232085" cy="410917"/>
              <a:chOff x="6977377" y="2616300"/>
              <a:chExt cx="1232085" cy="410917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E9BF9F7-FC83-2A17-BB2E-6931CDF0DFE1}"/>
                  </a:ext>
                </a:extLst>
              </p:cNvPr>
              <p:cNvSpPr txBox="1"/>
              <p:nvPr/>
            </p:nvSpPr>
            <p:spPr>
              <a:xfrm>
                <a:off x="6977377" y="2616300"/>
                <a:ext cx="1232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4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  <a:endParaRPr lang="en-US" sz="1200" b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F46E68E-42F1-BDEC-B9AC-519255A11B30}"/>
                  </a:ext>
                </a:extLst>
              </p:cNvPr>
              <p:cNvSpPr txBox="1"/>
              <p:nvPr/>
            </p:nvSpPr>
            <p:spPr>
              <a:xfrm>
                <a:off x="6977378" y="2796385"/>
                <a:ext cx="1232084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>
                    <a:solidFill>
                      <a:schemeClr val="bg1"/>
                    </a:solidFill>
                  </a:rPr>
                  <a:t>S</a:t>
                </a:r>
                <a:r>
                  <a:rPr lang="en-US" sz="900">
                    <a:solidFill>
                      <a:schemeClr val="bg1"/>
                    </a:solidFill>
                  </a:rPr>
                  <a:t>tock Inventory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6E4C35D-3A7F-4DF8-44FD-E260B074B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4959" y="2705618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E04ACF4-6629-DAAC-C728-87040AD49A86}"/>
                </a:ext>
              </a:extLst>
            </p:cNvPr>
            <p:cNvGrpSpPr/>
            <p:nvPr/>
          </p:nvGrpSpPr>
          <p:grpSpPr>
            <a:xfrm>
              <a:off x="8270422" y="2608441"/>
              <a:ext cx="1021214" cy="410917"/>
              <a:chOff x="6920816" y="2616300"/>
              <a:chExt cx="1021214" cy="410917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5CFEA6D-374C-4EF4-582B-7BA51D0843CC}"/>
                  </a:ext>
                </a:extLst>
              </p:cNvPr>
              <p:cNvSpPr txBox="1"/>
              <p:nvPr/>
            </p:nvSpPr>
            <p:spPr>
              <a:xfrm>
                <a:off x="6920816" y="2616300"/>
                <a:ext cx="10212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4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2.2 M</a:t>
                </a:r>
                <a:endParaRPr lang="en-US" sz="1200" b="1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8A7CCA8-1B19-F8D9-62E4-EDE2B5488929}"/>
                  </a:ext>
                </a:extLst>
              </p:cNvPr>
              <p:cNvSpPr txBox="1"/>
              <p:nvPr/>
            </p:nvSpPr>
            <p:spPr>
              <a:xfrm>
                <a:off x="6920816" y="2796385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Budget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98EFCA9-91C2-0AA7-42E5-7B4D69192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0436" y="2713477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1502C83-648B-9616-17C7-EFBD97618EC8}"/>
                </a:ext>
              </a:extLst>
            </p:cNvPr>
            <p:cNvGrpSpPr/>
            <p:nvPr/>
          </p:nvGrpSpPr>
          <p:grpSpPr>
            <a:xfrm>
              <a:off x="9269663" y="2608444"/>
              <a:ext cx="1019779" cy="410917"/>
              <a:chOff x="6572023" y="2616300"/>
              <a:chExt cx="1019779" cy="41091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54A9694-7BD4-11B4-1D61-8712B143F75B}"/>
                  </a:ext>
                </a:extLst>
              </p:cNvPr>
              <p:cNvSpPr txBox="1"/>
              <p:nvPr/>
            </p:nvSpPr>
            <p:spPr>
              <a:xfrm>
                <a:off x="6572024" y="2616300"/>
                <a:ext cx="7918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Days </a:t>
                </a:r>
                <a:r>
                  <a:rPr lang="en-US" sz="1400" b="1">
                    <a:solidFill>
                      <a:schemeClr val="accent4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70</a:t>
                </a:r>
                <a:endParaRPr lang="en-US" sz="1200" b="1">
                  <a:solidFill>
                    <a:schemeClr val="accent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5B78626-1F01-B043-4D2C-93CCFEEAC8B5}"/>
                  </a:ext>
                </a:extLst>
              </p:cNvPr>
              <p:cNvSpPr txBox="1"/>
              <p:nvPr/>
            </p:nvSpPr>
            <p:spPr>
              <a:xfrm>
                <a:off x="6572023" y="2796385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Timeline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DFF0000-FB25-DDBA-5FB2-A946A2467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226" y="2713474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19E1471-10EE-F5B5-588D-42BBA94D712D}"/>
                </a:ext>
              </a:extLst>
            </p:cNvPr>
            <p:cNvGrpSpPr/>
            <p:nvPr/>
          </p:nvGrpSpPr>
          <p:grpSpPr>
            <a:xfrm>
              <a:off x="10193485" y="2608445"/>
              <a:ext cx="1019781" cy="410917"/>
              <a:chOff x="6147813" y="2616300"/>
              <a:chExt cx="1019781" cy="41091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D7D7D86-2B36-7A7C-19A6-A842EE792D0D}"/>
                  </a:ext>
                </a:extLst>
              </p:cNvPr>
              <p:cNvSpPr txBox="1"/>
              <p:nvPr/>
            </p:nvSpPr>
            <p:spPr>
              <a:xfrm>
                <a:off x="6147813" y="2616300"/>
                <a:ext cx="10197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rgbClr val="92D05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Low Impact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C1BB591-5F3B-6640-58D8-4A0C207334EE}"/>
                  </a:ext>
                </a:extLst>
              </p:cNvPr>
              <p:cNvSpPr txBox="1"/>
              <p:nvPr/>
            </p:nvSpPr>
            <p:spPr>
              <a:xfrm>
                <a:off x="6147814" y="2796385"/>
                <a:ext cx="1019780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schemeClr val="bg1"/>
                    </a:solidFill>
                  </a:rPr>
                  <a:t>Quality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796EA5-5BE5-787B-45FF-0A76DD756971}"/>
              </a:ext>
            </a:extLst>
          </p:cNvPr>
          <p:cNvSpPr/>
          <p:nvPr/>
        </p:nvSpPr>
        <p:spPr>
          <a:xfrm>
            <a:off x="1797628" y="6158056"/>
            <a:ext cx="141619" cy="1225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7D85E4D-E1DD-BAAD-5936-48E823CE1636}"/>
              </a:ext>
            </a:extLst>
          </p:cNvPr>
          <p:cNvSpPr/>
          <p:nvPr/>
        </p:nvSpPr>
        <p:spPr>
          <a:xfrm>
            <a:off x="2574486" y="6167483"/>
            <a:ext cx="141619" cy="122548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D216741-7C34-CD79-2303-106D8D02C191}"/>
              </a:ext>
            </a:extLst>
          </p:cNvPr>
          <p:cNvSpPr/>
          <p:nvPr/>
        </p:nvSpPr>
        <p:spPr>
          <a:xfrm>
            <a:off x="3193964" y="6167483"/>
            <a:ext cx="141619" cy="12254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6823EE7-2458-429C-1840-3032404EAF06}"/>
              </a:ext>
            </a:extLst>
          </p:cNvPr>
          <p:cNvSpPr txBox="1"/>
          <p:nvPr/>
        </p:nvSpPr>
        <p:spPr>
          <a:xfrm>
            <a:off x="1888588" y="6129956"/>
            <a:ext cx="736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Unacceptable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8944088-4B44-EF2D-2D7B-63F67395ABCC}"/>
              </a:ext>
            </a:extLst>
          </p:cNvPr>
          <p:cNvSpPr txBox="1"/>
          <p:nvPr/>
        </p:nvSpPr>
        <p:spPr>
          <a:xfrm>
            <a:off x="3287774" y="6148629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Acceptable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46A4B88-9599-286A-C0DB-33C6C8BC9F72}"/>
              </a:ext>
            </a:extLst>
          </p:cNvPr>
          <p:cNvSpPr txBox="1"/>
          <p:nvPr/>
        </p:nvSpPr>
        <p:spPr>
          <a:xfrm>
            <a:off x="2703154" y="6139383"/>
            <a:ext cx="43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B064F99-098A-B76B-2F66-DDCC6B89177C}"/>
              </a:ext>
            </a:extLst>
          </p:cNvPr>
          <p:cNvSpPr/>
          <p:nvPr/>
        </p:nvSpPr>
        <p:spPr>
          <a:xfrm>
            <a:off x="4035716" y="6158237"/>
            <a:ext cx="141619" cy="1225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8D04821-6359-2491-FF5B-3CADC1DD80CF}"/>
              </a:ext>
            </a:extLst>
          </p:cNvPr>
          <p:cNvSpPr txBox="1"/>
          <p:nvPr/>
        </p:nvSpPr>
        <p:spPr>
          <a:xfrm>
            <a:off x="4129526" y="6139383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2A9803A-E073-505E-4F54-A3B862F149B8}"/>
              </a:ext>
            </a:extLst>
          </p:cNvPr>
          <p:cNvGrpSpPr/>
          <p:nvPr/>
        </p:nvGrpSpPr>
        <p:grpSpPr>
          <a:xfrm>
            <a:off x="7856315" y="3056254"/>
            <a:ext cx="4249722" cy="3311244"/>
            <a:chOff x="2230661" y="1596861"/>
            <a:chExt cx="2253785" cy="285831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75998C-7C13-9976-49B7-764168DCC46C}"/>
                </a:ext>
              </a:extLst>
            </p:cNvPr>
            <p:cNvSpPr/>
            <p:nvPr/>
          </p:nvSpPr>
          <p:spPr>
            <a:xfrm>
              <a:off x="2232517" y="1596861"/>
              <a:ext cx="2251929" cy="2858313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4926FAA-4E9F-5CEC-3BBB-D5431EA2E3AE}"/>
                </a:ext>
              </a:extLst>
            </p:cNvPr>
            <p:cNvSpPr txBox="1"/>
            <p:nvPr/>
          </p:nvSpPr>
          <p:spPr>
            <a:xfrm>
              <a:off x="2230661" y="1605613"/>
              <a:ext cx="2253785" cy="197331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/>
                <a:t>Recommendation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8BA722E-DA9C-20F8-44D9-F3BD4193D71C}"/>
              </a:ext>
            </a:extLst>
          </p:cNvPr>
          <p:cNvGrpSpPr/>
          <p:nvPr/>
        </p:nvGrpSpPr>
        <p:grpSpPr>
          <a:xfrm>
            <a:off x="1724275" y="1646441"/>
            <a:ext cx="3074330" cy="1319172"/>
            <a:chOff x="1724275" y="2243087"/>
            <a:chExt cx="3074330" cy="911066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BC7962-151B-25EE-820A-C67A9C8C4DD1}"/>
                </a:ext>
              </a:extLst>
            </p:cNvPr>
            <p:cNvGrpSpPr/>
            <p:nvPr/>
          </p:nvGrpSpPr>
          <p:grpSpPr>
            <a:xfrm>
              <a:off x="1724275" y="2243087"/>
              <a:ext cx="3074330" cy="911066"/>
              <a:chOff x="1724275" y="2243087"/>
              <a:chExt cx="3074330" cy="911066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B123282-C807-D458-27C2-1565D7D4C24E}"/>
                  </a:ext>
                </a:extLst>
              </p:cNvPr>
              <p:cNvGrpSpPr/>
              <p:nvPr/>
            </p:nvGrpSpPr>
            <p:grpSpPr>
              <a:xfrm>
                <a:off x="1727937" y="2243087"/>
                <a:ext cx="3070668" cy="911066"/>
                <a:chOff x="4778642" y="2260536"/>
                <a:chExt cx="2782426" cy="911066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78412B6-0ACD-230A-3C59-DA1200DA173B}"/>
                    </a:ext>
                  </a:extLst>
                </p:cNvPr>
                <p:cNvGrpSpPr/>
                <p:nvPr/>
              </p:nvGrpSpPr>
              <p:grpSpPr>
                <a:xfrm>
                  <a:off x="4778642" y="2260536"/>
                  <a:ext cx="2771339" cy="911066"/>
                  <a:chOff x="4938381" y="2279947"/>
                  <a:chExt cx="2925666" cy="911066"/>
                </a:xfrm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835B37F0-A962-7E14-4F19-BDF391FA0A1E}"/>
                      </a:ext>
                    </a:extLst>
                  </p:cNvPr>
                  <p:cNvSpPr/>
                  <p:nvPr/>
                </p:nvSpPr>
                <p:spPr>
                  <a:xfrm>
                    <a:off x="4938381" y="2279947"/>
                    <a:ext cx="2925666" cy="911066"/>
                  </a:xfrm>
                  <a:prstGeom prst="rect">
                    <a:avLst/>
                  </a:prstGeom>
                  <a:solidFill>
                    <a:srgbClr val="333F50"/>
                  </a:solidFill>
                  <a:ln w="9525"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1C5160B-DF74-E5A2-2F85-63CA3126779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1474" y="2817160"/>
                    <a:ext cx="890319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Variation (%)</a:t>
                    </a: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B0E2806-3290-430F-6C42-68F3039D02F0}"/>
                      </a:ext>
                    </a:extLst>
                  </p:cNvPr>
                  <p:cNvSpPr txBox="1"/>
                  <p:nvPr/>
                </p:nvSpPr>
                <p:spPr>
                  <a:xfrm>
                    <a:off x="4953136" y="2573065"/>
                    <a:ext cx="90740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-18 %</a:t>
                    </a:r>
                  </a:p>
                </p:txBody>
              </p:sp>
            </p:grp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804F33-C068-67BE-FA8B-09F660F5A6D4}"/>
                    </a:ext>
                  </a:extLst>
                </p:cNvPr>
                <p:cNvSpPr txBox="1"/>
                <p:nvPr/>
              </p:nvSpPr>
              <p:spPr>
                <a:xfrm>
                  <a:off x="6643354" y="2797749"/>
                  <a:ext cx="917714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algn="ctr">
                    <a:defRPr sz="9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defRPr>
                  </a:lvl1pPr>
                </a:lstStyle>
                <a:p>
                  <a:pPr algn="l"/>
                  <a:r>
                    <a:rPr lang="en-US" sz="900">
                      <a:solidFill>
                        <a:schemeClr val="bg1"/>
                      </a:solidFill>
                    </a:rPr>
                    <a:t>Total Requested</a:t>
                  </a:r>
                </a:p>
                <a:p>
                  <a:pPr algn="l"/>
                  <a:r>
                    <a:rPr lang="en-US">
                      <a:solidFill>
                        <a:schemeClr val="bg1"/>
                      </a:solidFill>
                    </a:rPr>
                    <a:t>By 10/09/2022</a:t>
                  </a:r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B7BE042-69E8-A194-73C9-E92BD89C4387}"/>
                    </a:ext>
                  </a:extLst>
                </p:cNvPr>
                <p:cNvSpPr txBox="1"/>
                <p:nvPr/>
              </p:nvSpPr>
              <p:spPr>
                <a:xfrm>
                  <a:off x="6643354" y="2553654"/>
                  <a:ext cx="843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QR </a:t>
                  </a:r>
                  <a:r>
                    <a:rPr lang="en-US" sz="1400" b="1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7.8 M</a:t>
                  </a:r>
                  <a:endParaRPr lang="en-US" sz="1200" b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AE6A56F-6831-BAE4-778D-57DC54E2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6364" y="2664886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E095C72-3050-F744-197D-126840BB5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8548" y="2664886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57EBEBE-E49E-9BFD-BD33-6AFB17F9D206}"/>
                  </a:ext>
                </a:extLst>
              </p:cNvPr>
              <p:cNvSpPr txBox="1"/>
              <p:nvPr/>
            </p:nvSpPr>
            <p:spPr>
              <a:xfrm>
                <a:off x="1724275" y="2254573"/>
                <a:ext cx="3061120" cy="157879"/>
              </a:xfrm>
              <a:prstGeom prst="rect">
                <a:avLst/>
              </a:prstGeom>
              <a:solidFill>
                <a:srgbClr val="333F50"/>
              </a:solidFill>
              <a:ln w="952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1050"/>
                  <a:t>Budget Variation</a:t>
                </a:r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E65E1DD-8FAE-BAA9-2495-246159EE697F}"/>
                </a:ext>
              </a:extLst>
            </p:cNvPr>
            <p:cNvSpPr txBox="1"/>
            <p:nvPr/>
          </p:nvSpPr>
          <p:spPr>
            <a:xfrm>
              <a:off x="2716257" y="2780300"/>
              <a:ext cx="10549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algn="l"/>
              <a:r>
                <a:rPr lang="en-US">
                  <a:solidFill>
                    <a:schemeClr val="bg1"/>
                  </a:solidFill>
                </a:rPr>
                <a:t>Total Committed</a:t>
              </a:r>
              <a:br>
                <a:rPr lang="en-US">
                  <a:solidFill>
                    <a:schemeClr val="bg1"/>
                  </a:solidFill>
                </a:rPr>
              </a:br>
              <a:r>
                <a:rPr lang="en-US">
                  <a:solidFill>
                    <a:schemeClr val="bg1"/>
                  </a:solidFill>
                </a:rPr>
                <a:t>By ​10/09/2022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B8955F3-0315-1CA4-5394-84E3E3A580EA}"/>
                </a:ext>
              </a:extLst>
            </p:cNvPr>
            <p:cNvSpPr txBox="1"/>
            <p:nvPr/>
          </p:nvSpPr>
          <p:spPr>
            <a:xfrm>
              <a:off x="2713936" y="2536205"/>
              <a:ext cx="1039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QR </a:t>
              </a:r>
              <a:r>
                <a:rPr lang="en-US" sz="1400" b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5.6 M</a:t>
              </a:r>
              <a:endParaRPr lang="en-US"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11F3F721-8352-A407-9FE5-2C6B01DB9ED3}"/>
              </a:ext>
            </a:extLst>
          </p:cNvPr>
          <p:cNvSpPr txBox="1"/>
          <p:nvPr/>
        </p:nvSpPr>
        <p:spPr>
          <a:xfrm>
            <a:off x="1720454" y="3056987"/>
            <a:ext cx="3058431" cy="228600"/>
          </a:xfrm>
          <a:prstGeom prst="rect">
            <a:avLst/>
          </a:prstGeom>
          <a:solidFill>
            <a:srgbClr val="333F50"/>
          </a:solidFill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1050">
                <a:solidFill>
                  <a:schemeClr val="bg1"/>
                </a:solidFill>
              </a:rPr>
              <a:t>Category Budget Variation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A312517-3AB2-53D0-3BF5-289C47704D3D}"/>
              </a:ext>
            </a:extLst>
          </p:cNvPr>
          <p:cNvGrpSpPr/>
          <p:nvPr/>
        </p:nvGrpSpPr>
        <p:grpSpPr>
          <a:xfrm>
            <a:off x="35434" y="1629009"/>
            <a:ext cx="1588241" cy="5137345"/>
            <a:chOff x="2230661" y="1596861"/>
            <a:chExt cx="2253785" cy="285831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82EA0D7-2DD0-33DE-60DF-61E9730B008E}"/>
                </a:ext>
              </a:extLst>
            </p:cNvPr>
            <p:cNvSpPr/>
            <p:nvPr/>
          </p:nvSpPr>
          <p:spPr>
            <a:xfrm>
              <a:off x="2232517" y="1596861"/>
              <a:ext cx="2251929" cy="2858313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9C05344-82FE-D879-5FA2-DE11B0675D31}"/>
                </a:ext>
              </a:extLst>
            </p:cNvPr>
            <p:cNvSpPr txBox="1"/>
            <p:nvPr/>
          </p:nvSpPr>
          <p:spPr>
            <a:xfrm>
              <a:off x="2230661" y="1605613"/>
              <a:ext cx="2253785" cy="125970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/>
                <a:t>Filters</a:t>
              </a:r>
            </a:p>
          </p:txBody>
        </p:sp>
      </p:grpSp>
      <p:pic>
        <p:nvPicPr>
          <p:cNvPr id="185" name="Picture 184" descr="Icon&#10;&#10;Description automatically generated with medium confidence">
            <a:extLst>
              <a:ext uri="{FF2B5EF4-FFF2-40B4-BE49-F238E27FC236}">
                <a16:creationId xmlns:a16="http://schemas.microsoft.com/office/drawing/2014/main" id="{0FFC3F8A-4790-D664-78A2-B5EDC31792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012" y="142933"/>
            <a:ext cx="182880" cy="182880"/>
          </a:xfrm>
          <a:prstGeom prst="rect">
            <a:avLst/>
          </a:prstGeom>
        </p:spPr>
      </p:pic>
      <p:pic>
        <p:nvPicPr>
          <p:cNvPr id="187" name="Picture 186" descr="Icon&#10;&#10;Description automatically generated">
            <a:extLst>
              <a:ext uri="{FF2B5EF4-FFF2-40B4-BE49-F238E27FC236}">
                <a16:creationId xmlns:a16="http://schemas.microsoft.com/office/drawing/2014/main" id="{9FBE42AC-56FE-112E-706F-909E1AADC6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000" y="141947"/>
            <a:ext cx="182880" cy="182880"/>
          </a:xfrm>
          <a:prstGeom prst="rect">
            <a:avLst/>
          </a:prstGeom>
        </p:spPr>
      </p:pic>
      <p:pic>
        <p:nvPicPr>
          <p:cNvPr id="189" name="Picture 188" descr="Icon&#10;&#10;Description automatically generated">
            <a:extLst>
              <a:ext uri="{FF2B5EF4-FFF2-40B4-BE49-F238E27FC236}">
                <a16:creationId xmlns:a16="http://schemas.microsoft.com/office/drawing/2014/main" id="{D316575A-0DB8-8E26-D120-33AD7E2743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27" y="133267"/>
            <a:ext cx="182880" cy="182880"/>
          </a:xfrm>
          <a:prstGeom prst="rect">
            <a:avLst/>
          </a:prstGeo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E553846-0A9A-3CEB-F16F-CFD388674C87}"/>
              </a:ext>
            </a:extLst>
          </p:cNvPr>
          <p:cNvGrpSpPr/>
          <p:nvPr/>
        </p:nvGrpSpPr>
        <p:grpSpPr>
          <a:xfrm>
            <a:off x="4856941" y="3059882"/>
            <a:ext cx="2903574" cy="1318166"/>
            <a:chOff x="9715747" y="5244022"/>
            <a:chExt cx="2259198" cy="935093"/>
          </a:xfrm>
        </p:grpSpPr>
        <p:graphicFrame>
          <p:nvGraphicFramePr>
            <p:cNvPr id="191" name="Chart 190">
              <a:extLst>
                <a:ext uri="{FF2B5EF4-FFF2-40B4-BE49-F238E27FC236}">
                  <a16:creationId xmlns:a16="http://schemas.microsoft.com/office/drawing/2014/main" id="{AC1F5BD3-AEEE-E46E-4B3E-240B889AAC56}"/>
                </a:ext>
              </a:extLst>
            </p:cNvPr>
            <p:cNvGraphicFramePr/>
            <p:nvPr/>
          </p:nvGraphicFramePr>
          <p:xfrm>
            <a:off x="9716506" y="5255906"/>
            <a:ext cx="2258439" cy="923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315B1BF-E931-9303-1DCF-F5EA94FACA72}"/>
                </a:ext>
              </a:extLst>
            </p:cNvPr>
            <p:cNvSpPr txBox="1"/>
            <p:nvPr/>
          </p:nvSpPr>
          <p:spPr>
            <a:xfrm>
              <a:off x="9715747" y="5244022"/>
              <a:ext cx="2258438" cy="162166"/>
            </a:xfrm>
            <a:prstGeom prst="rect">
              <a:avLst/>
            </a:prstGeom>
            <a:solidFill>
              <a:srgbClr val="333F50"/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Variation Reasons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03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B34CDE0C-2931-6AAF-64CF-BFBDB8259ACA}"/>
              </a:ext>
            </a:extLst>
          </p:cNvPr>
          <p:cNvSpPr/>
          <p:nvPr/>
        </p:nvSpPr>
        <p:spPr>
          <a:xfrm>
            <a:off x="-192" y="1646439"/>
            <a:ext cx="1634849" cy="5211559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438DA16-AFBF-EDEF-581B-59656FE7E5C1}"/>
              </a:ext>
            </a:extLst>
          </p:cNvPr>
          <p:cNvSpPr/>
          <p:nvPr/>
        </p:nvSpPr>
        <p:spPr>
          <a:xfrm>
            <a:off x="0" y="1"/>
            <a:ext cx="12192000" cy="1646440"/>
          </a:xfrm>
          <a:prstGeom prst="rect">
            <a:avLst/>
          </a:prstGeom>
          <a:solidFill>
            <a:srgbClr val="063960">
              <a:alpha val="4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5228443-510A-96B3-01CE-FAECBBE8240F}"/>
              </a:ext>
            </a:extLst>
          </p:cNvPr>
          <p:cNvSpPr/>
          <p:nvPr/>
        </p:nvSpPr>
        <p:spPr>
          <a:xfrm>
            <a:off x="1633272" y="1674719"/>
            <a:ext cx="10557343" cy="5191933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102349" y="760666"/>
            <a:ext cx="777240" cy="737882"/>
            <a:chOff x="2797772" y="507614"/>
            <a:chExt cx="777240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2953220" y="507614"/>
              <a:ext cx="466344" cy="46634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97772" y="1014664"/>
              <a:ext cx="7772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232" y="603386"/>
              <a:ext cx="274320" cy="27432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880802" y="760665"/>
            <a:ext cx="1417320" cy="867617"/>
            <a:chOff x="1574172" y="507614"/>
            <a:chExt cx="1405395" cy="87638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2" y="507614"/>
              <a:ext cx="1405395" cy="876382"/>
              <a:chOff x="2749765" y="507614"/>
              <a:chExt cx="1405395" cy="876382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6396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7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117395" y="760665"/>
            <a:ext cx="1417319" cy="864649"/>
            <a:chOff x="2819689" y="507614"/>
            <a:chExt cx="1405394" cy="8733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405394" cy="873384"/>
              <a:chOff x="2751340" y="507614"/>
              <a:chExt cx="1406791" cy="87338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221564" y="507614"/>
                <a:ext cx="466344" cy="466344"/>
              </a:xfrm>
              <a:prstGeom prst="ellipse">
                <a:avLst/>
              </a:prstGeom>
              <a:solidFill>
                <a:schemeClr val="accent1"/>
              </a:solidFill>
              <a:ln w="349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0" y="1011666"/>
                <a:ext cx="1406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353992" y="760665"/>
            <a:ext cx="1417320" cy="867617"/>
            <a:chOff x="4063633" y="507614"/>
            <a:chExt cx="1405395" cy="8763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3" y="507614"/>
              <a:ext cx="1405395" cy="876382"/>
              <a:chOff x="2749765" y="507614"/>
              <a:chExt cx="1405395" cy="8763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590587" y="760665"/>
            <a:ext cx="1417320" cy="867617"/>
            <a:chOff x="5309151" y="507614"/>
            <a:chExt cx="1405395" cy="8763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1" y="507614"/>
              <a:ext cx="1405395" cy="876382"/>
              <a:chOff x="2749765" y="507614"/>
              <a:chExt cx="1405395" cy="87638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063777" y="760666"/>
            <a:ext cx="1417320" cy="867618"/>
            <a:chOff x="7800187" y="507614"/>
            <a:chExt cx="1405395" cy="8763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7" y="507614"/>
              <a:ext cx="1405395" cy="876382"/>
              <a:chOff x="2749765" y="507614"/>
              <a:chExt cx="1405395" cy="87638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7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5827182" y="760666"/>
            <a:ext cx="1417320" cy="871312"/>
            <a:chOff x="6554669" y="507614"/>
            <a:chExt cx="1405395" cy="88011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9" y="507614"/>
              <a:ext cx="1405395" cy="880113"/>
              <a:chOff x="2749765" y="507614"/>
              <a:chExt cx="1405395" cy="88011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7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2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0372" y="760666"/>
            <a:ext cx="1417320" cy="867618"/>
            <a:chOff x="9045705" y="507614"/>
            <a:chExt cx="1405395" cy="8763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5" y="507614"/>
              <a:ext cx="1405395" cy="876382"/>
              <a:chOff x="2749765" y="507614"/>
              <a:chExt cx="1405395" cy="8763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2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536967" y="760666"/>
            <a:ext cx="1417320" cy="732812"/>
            <a:chOff x="10291223" y="507614"/>
            <a:chExt cx="1405395" cy="7402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3" y="507614"/>
              <a:ext cx="1405395" cy="740214"/>
              <a:chOff x="2749765" y="507614"/>
              <a:chExt cx="1405395" cy="74021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219291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5" y="1014664"/>
                <a:ext cx="1405395" cy="23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676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773564" y="752808"/>
            <a:ext cx="1418436" cy="730503"/>
            <a:chOff x="10585026" y="499755"/>
            <a:chExt cx="1405395" cy="7378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6" y="499755"/>
              <a:ext cx="1405395" cy="737882"/>
              <a:chOff x="2749766" y="507614"/>
              <a:chExt cx="1405395" cy="7378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219292" y="507614"/>
                <a:ext cx="466344" cy="46634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6396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40539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563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-7860" y="1814449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-9426" y="2025438"/>
            <a:ext cx="18319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Going, Closed)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-16333" y="283944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-9426" y="315415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12999" y="3348771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B6C1C1-8EBB-5D9A-D7BE-1DD6727BC308}"/>
              </a:ext>
            </a:extLst>
          </p:cNvPr>
          <p:cNvSpPr/>
          <p:nvPr/>
        </p:nvSpPr>
        <p:spPr>
          <a:xfrm>
            <a:off x="1727786" y="1812118"/>
            <a:ext cx="10378256" cy="329633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064A8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8588791-2B0A-F1C6-3FB7-11EB4634F3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87" y="1819165"/>
            <a:ext cx="5030929" cy="31784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62AED3D-9900-E246-873C-59916C6377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78" y="1834100"/>
            <a:ext cx="5042264" cy="295765"/>
          </a:xfrm>
          <a:prstGeom prst="rect">
            <a:avLst/>
          </a:prstGeom>
        </p:spPr>
      </p:pic>
      <p:pic>
        <p:nvPicPr>
          <p:cNvPr id="116" name="Picture 1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33038C2-FE09-873B-DA9D-97F4B4651C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" y="170187"/>
            <a:ext cx="1432607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571BD2C-EA0F-122A-D62E-74B445AC62D5}"/>
              </a:ext>
            </a:extLst>
          </p:cNvPr>
          <p:cNvSpPr/>
          <p:nvPr/>
        </p:nvSpPr>
        <p:spPr>
          <a:xfrm>
            <a:off x="3752984" y="170631"/>
            <a:ext cx="4673462" cy="39319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64A8A"/>
                </a:solidFill>
                <a:latin typeface="Lato"/>
                <a:ea typeface="Lato"/>
                <a:cs typeface="Lato"/>
              </a:rPr>
              <a:t>360 REALESTATE - PLATFORM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>
            <a:off x="0" y="1649439"/>
            <a:ext cx="12192000" cy="6393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rgbClr val="AE5A21"/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8F4D9F-9BA3-7E93-2188-40B058C46D56}"/>
              </a:ext>
            </a:extLst>
          </p:cNvPr>
          <p:cNvSpPr/>
          <p:nvPr/>
        </p:nvSpPr>
        <p:spPr>
          <a:xfrm>
            <a:off x="11858920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3AF098-9CA9-C461-0550-841F7F3B88AC}"/>
              </a:ext>
            </a:extLst>
          </p:cNvPr>
          <p:cNvSpPr/>
          <p:nvPr/>
        </p:nvSpPr>
        <p:spPr>
          <a:xfrm>
            <a:off x="11557517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F2677D-FCAC-DBE1-249C-D85AAE4C0C97}"/>
              </a:ext>
            </a:extLst>
          </p:cNvPr>
          <p:cNvSpPr/>
          <p:nvPr/>
        </p:nvSpPr>
        <p:spPr>
          <a:xfrm>
            <a:off x="11237259" y="252965"/>
            <a:ext cx="247122" cy="228524"/>
          </a:xfrm>
          <a:prstGeom prst="roundRect">
            <a:avLst/>
          </a:prstGeom>
          <a:solidFill>
            <a:srgbClr val="064A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E91491-C98C-479F-7C21-FFE86B9DD792}"/>
              </a:ext>
            </a:extLst>
          </p:cNvPr>
          <p:cNvGrpSpPr/>
          <p:nvPr/>
        </p:nvGrpSpPr>
        <p:grpSpPr>
          <a:xfrm>
            <a:off x="12854788" y="3474478"/>
            <a:ext cx="2080859" cy="598539"/>
            <a:chOff x="1730888" y="2279947"/>
            <a:chExt cx="1719597" cy="94872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E77A453-A212-890B-6ECD-6ACD14ABD5B5}"/>
                </a:ext>
              </a:extLst>
            </p:cNvPr>
            <p:cNvSpPr/>
            <p:nvPr/>
          </p:nvSpPr>
          <p:spPr>
            <a:xfrm>
              <a:off x="1730889" y="2279947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D5CED1-52D3-582F-B01C-8C7B448E766B}"/>
                </a:ext>
              </a:extLst>
            </p:cNvPr>
            <p:cNvSpPr txBox="1"/>
            <p:nvPr/>
          </p:nvSpPr>
          <p:spPr>
            <a:xfrm>
              <a:off x="1731609" y="2317655"/>
              <a:ext cx="1718876" cy="2231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5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Net Operating Cash Flow (QR)</a:t>
              </a:r>
              <a:endParaRPr lang="en-US" sz="85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0EBEEF-4CFF-7D9E-A2EE-D263407897CE}"/>
                </a:ext>
              </a:extLst>
            </p:cNvPr>
            <p:cNvSpPr txBox="1"/>
            <p:nvPr/>
          </p:nvSpPr>
          <p:spPr>
            <a:xfrm>
              <a:off x="1730888" y="2643255"/>
              <a:ext cx="1719553" cy="5854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1.3 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M | </a:t>
              </a:r>
              <a:r>
                <a:rPr lang="en-US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36</a:t>
              </a:r>
              <a:r>
                <a:rPr lang="en-US" sz="1200">
                  <a:solidFill>
                    <a:srgbClr val="063960"/>
                  </a:solidFill>
                  <a:latin typeface="Lato"/>
                  <a:ea typeface="Lato"/>
                  <a:cs typeface="Lato"/>
                </a:rPr>
                <a:t>%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71B65-559B-3403-6FCA-B7795EAB3EF4}"/>
              </a:ext>
            </a:extLst>
          </p:cNvPr>
          <p:cNvGrpSpPr/>
          <p:nvPr/>
        </p:nvGrpSpPr>
        <p:grpSpPr>
          <a:xfrm>
            <a:off x="16053188" y="4094388"/>
            <a:ext cx="965846" cy="592823"/>
            <a:chOff x="10959129" y="2287789"/>
            <a:chExt cx="1727948" cy="963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8A775-4A58-5577-3972-DDE9D84628AB}"/>
                </a:ext>
              </a:extLst>
            </p:cNvPr>
            <p:cNvSpPr/>
            <p:nvPr/>
          </p:nvSpPr>
          <p:spPr>
            <a:xfrm>
              <a:off x="10959830" y="2287789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2960CD-50DE-3EC1-1147-FD5C10CC1EEA}"/>
                </a:ext>
              </a:extLst>
            </p:cNvPr>
            <p:cNvSpPr txBox="1"/>
            <p:nvPr/>
          </p:nvSpPr>
          <p:spPr>
            <a:xfrm>
              <a:off x="10967929" y="2325438"/>
              <a:ext cx="1719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Late Instalments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A0E5E-5682-2050-42F7-36E94B43D31B}"/>
                </a:ext>
              </a:extLst>
            </p:cNvPr>
            <p:cNvSpPr txBox="1"/>
            <p:nvPr/>
          </p:nvSpPr>
          <p:spPr>
            <a:xfrm>
              <a:off x="10959129" y="2651097"/>
              <a:ext cx="1719553" cy="600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1.8 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0838E61-3DD3-1574-95C3-D45EAFECC1FD}"/>
              </a:ext>
            </a:extLst>
          </p:cNvPr>
          <p:cNvGrpSpPr/>
          <p:nvPr/>
        </p:nvGrpSpPr>
        <p:grpSpPr>
          <a:xfrm>
            <a:off x="1727785" y="2243087"/>
            <a:ext cx="3070817" cy="911066"/>
            <a:chOff x="4778506" y="2260536"/>
            <a:chExt cx="2782562" cy="91106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143EF1-B975-607D-4A71-4FD01738DD02}"/>
                </a:ext>
              </a:extLst>
            </p:cNvPr>
            <p:cNvGrpSpPr/>
            <p:nvPr/>
          </p:nvGrpSpPr>
          <p:grpSpPr>
            <a:xfrm>
              <a:off x="5672086" y="2572508"/>
              <a:ext cx="958063" cy="575719"/>
              <a:chOff x="5881583" y="2591919"/>
              <a:chExt cx="1011415" cy="575719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5AA1F86-DF38-F992-24E4-3274DC6DF795}"/>
                  </a:ext>
                </a:extLst>
              </p:cNvPr>
              <p:cNvSpPr txBox="1"/>
              <p:nvPr/>
            </p:nvSpPr>
            <p:spPr>
              <a:xfrm>
                <a:off x="5883803" y="2798306"/>
                <a:ext cx="100919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/>
                  <a:t>Total Committed</a:t>
                </a:r>
                <a:br>
                  <a:rPr lang="en-US"/>
                </a:br>
                <a:r>
                  <a:rPr lang="en-US"/>
                  <a:t>By ​10/09/2022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A680F2-FA85-5B8E-EE3E-AA7BE6F02D1C}"/>
                  </a:ext>
                </a:extLst>
              </p:cNvPr>
              <p:cNvSpPr txBox="1"/>
              <p:nvPr/>
            </p:nvSpPr>
            <p:spPr>
              <a:xfrm>
                <a:off x="5881583" y="2591919"/>
                <a:ext cx="993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200" b="1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A7487EF-A282-4EE9-2A55-0A2B5CB0B58C}"/>
                </a:ext>
              </a:extLst>
            </p:cNvPr>
            <p:cNvGrpSpPr/>
            <p:nvPr/>
          </p:nvGrpSpPr>
          <p:grpSpPr>
            <a:xfrm>
              <a:off x="4778506" y="2260536"/>
              <a:ext cx="2782562" cy="911066"/>
              <a:chOff x="4778506" y="2260536"/>
              <a:chExt cx="2782562" cy="91106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E8A439D-0A3F-AD5B-5EF4-16DCC5F6FD4D}"/>
                  </a:ext>
                </a:extLst>
              </p:cNvPr>
              <p:cNvGrpSpPr/>
              <p:nvPr/>
            </p:nvGrpSpPr>
            <p:grpSpPr>
              <a:xfrm>
                <a:off x="4778506" y="2260536"/>
                <a:ext cx="2771339" cy="911066"/>
                <a:chOff x="4938238" y="2279947"/>
                <a:chExt cx="2925666" cy="91106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2F0B54-ED36-6860-3796-7818E91EC682}"/>
                    </a:ext>
                  </a:extLst>
                </p:cNvPr>
                <p:cNvSpPr/>
                <p:nvPr/>
              </p:nvSpPr>
              <p:spPr>
                <a:xfrm>
                  <a:off x="4938238" y="2279947"/>
                  <a:ext cx="2925666" cy="911066"/>
                </a:xfrm>
                <a:prstGeom prst="rect">
                  <a:avLst/>
                </a:prstGeom>
                <a:noFill/>
                <a:ln w="9525">
                  <a:solidFill>
                    <a:srgbClr val="064A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F8342F-59E9-8792-7173-1D572643BA2F}"/>
                    </a:ext>
                  </a:extLst>
                </p:cNvPr>
                <p:cNvSpPr txBox="1"/>
                <p:nvPr/>
              </p:nvSpPr>
              <p:spPr>
                <a:xfrm>
                  <a:off x="4951474" y="2798306"/>
                  <a:ext cx="89031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Variation (%)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508FD88-B93A-5FFC-6C7F-6607F7EEF29A}"/>
                    </a:ext>
                  </a:extLst>
                </p:cNvPr>
                <p:cNvSpPr txBox="1"/>
                <p:nvPr/>
              </p:nvSpPr>
              <p:spPr>
                <a:xfrm>
                  <a:off x="4953136" y="2591919"/>
                  <a:ext cx="90740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rgbClr val="FF000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-18 %</a:t>
                  </a:r>
                  <a:endParaRPr lang="en-US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DE0325-86A1-3491-8AAE-878B7A5600BC}"/>
                  </a:ext>
                </a:extLst>
              </p:cNvPr>
              <p:cNvSpPr txBox="1"/>
              <p:nvPr/>
            </p:nvSpPr>
            <p:spPr>
              <a:xfrm>
                <a:off x="6643354" y="2778895"/>
                <a:ext cx="917714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Total Requested</a:t>
                </a:r>
              </a:p>
              <a:p>
                <a:pPr algn="l"/>
                <a:r>
                  <a:rPr lang="en-US"/>
                  <a:t>By 10/09/2022</a:t>
                </a:r>
                <a:endParaRPr lang="en-US" sz="10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1F89F8A-E544-8B4C-739B-B68E8C0735B8}"/>
                  </a:ext>
                </a:extLst>
              </p:cNvPr>
              <p:cNvSpPr txBox="1"/>
              <p:nvPr/>
            </p:nvSpPr>
            <p:spPr>
              <a:xfrm>
                <a:off x="6643354" y="2572508"/>
                <a:ext cx="84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 </a:t>
                </a:r>
                <a:r>
                  <a:rPr lang="en-US" sz="1200" b="1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7.8 M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63B6476-1EFE-619F-57AD-8E529D37D87E}"/>
              </a:ext>
            </a:extLst>
          </p:cNvPr>
          <p:cNvGrpSpPr/>
          <p:nvPr/>
        </p:nvGrpSpPr>
        <p:grpSpPr>
          <a:xfrm>
            <a:off x="13952545" y="4095955"/>
            <a:ext cx="983103" cy="558830"/>
            <a:chOff x="9107714" y="2278740"/>
            <a:chExt cx="1727948" cy="8929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8DF5407-E855-62E6-AA7A-D08C2E351C9E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03F69A-29A5-8601-C822-63701726EE4D}"/>
                </a:ext>
              </a:extLst>
            </p:cNvPr>
            <p:cNvSpPr txBox="1"/>
            <p:nvPr/>
          </p:nvSpPr>
          <p:spPr>
            <a:xfrm>
              <a:off x="9116514" y="2316389"/>
              <a:ext cx="17191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Burn Rate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C1EFB8E-5BC8-65DE-3BF0-F1B512B6D6D0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30%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C38AD5-7E47-EAF3-0C3A-ED02D3D387AB}"/>
              </a:ext>
            </a:extLst>
          </p:cNvPr>
          <p:cNvGrpSpPr/>
          <p:nvPr/>
        </p:nvGrpSpPr>
        <p:grpSpPr>
          <a:xfrm>
            <a:off x="14995242" y="4103919"/>
            <a:ext cx="983103" cy="551994"/>
            <a:chOff x="9107714" y="2278740"/>
            <a:chExt cx="1727948" cy="8929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8882569-8398-A660-85CF-D0E161A13589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EB014B-9A7B-1114-B974-69B66D0BCB20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59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No. of Days Left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B55D9BE-4227-4567-21DF-9E304DFE12E8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075F4C3-82C6-B1F4-00CF-1D5482751AF7}"/>
              </a:ext>
            </a:extLst>
          </p:cNvPr>
          <p:cNvGrpSpPr/>
          <p:nvPr/>
        </p:nvGrpSpPr>
        <p:grpSpPr>
          <a:xfrm>
            <a:off x="14995031" y="3476229"/>
            <a:ext cx="2023235" cy="564445"/>
            <a:chOff x="9107714" y="2278740"/>
            <a:chExt cx="1727948" cy="8929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CB1927D-AA37-1ABD-CCA2-9DA9EEA9C3A7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67DB72B-EF8C-4B46-050C-F412CE2C9954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281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595959"/>
                  </a:solidFill>
                  <a:latin typeface="Lato"/>
                </a:rPr>
                <a:t>Delayed Invoicing</a:t>
              </a:r>
              <a:endParaRPr lang="en-US" sz="900" b="0" i="0" u="none" strike="noStrike">
                <a:solidFill>
                  <a:srgbClr val="595959"/>
                </a:solidFill>
                <a:effectLst/>
                <a:latin typeface="Lato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C2CDB0F-18D0-9FD9-D38D-3EDCB8260529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| 100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Day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DB8ACBC-E516-1CC0-0AB5-613538D23415}"/>
              </a:ext>
            </a:extLst>
          </p:cNvPr>
          <p:cNvGrpSpPr/>
          <p:nvPr/>
        </p:nvGrpSpPr>
        <p:grpSpPr>
          <a:xfrm>
            <a:off x="12846294" y="4103919"/>
            <a:ext cx="1052135" cy="575041"/>
            <a:chOff x="9107714" y="2278740"/>
            <a:chExt cx="1727948" cy="8929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A06ADCD-9CDB-8076-065B-7F5DFA5ABDD8}"/>
                </a:ext>
              </a:extLst>
            </p:cNvPr>
            <p:cNvSpPr/>
            <p:nvPr/>
          </p:nvSpPr>
          <p:spPr>
            <a:xfrm>
              <a:off x="9108415" y="2278740"/>
              <a:ext cx="1719552" cy="89290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69FC3C-881A-CD8F-F9AE-780289482BB3}"/>
                </a:ext>
              </a:extLst>
            </p:cNvPr>
            <p:cNvSpPr txBox="1"/>
            <p:nvPr/>
          </p:nvSpPr>
          <p:spPr>
            <a:xfrm>
              <a:off x="9116515" y="2316389"/>
              <a:ext cx="1719147" cy="17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0" i="0" u="none" strike="noStrike">
                  <a:solidFill>
                    <a:srgbClr val="595959"/>
                  </a:solidFill>
                  <a:effectLst/>
                  <a:latin typeface="Lato"/>
                </a:rPr>
                <a:t>Advanced Payment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917FCA-8ADC-30E0-F275-FAB208CBCABF}"/>
                </a:ext>
              </a:extLst>
            </p:cNvPr>
            <p:cNvSpPr txBox="1"/>
            <p:nvPr/>
          </p:nvSpPr>
          <p:spPr>
            <a:xfrm>
              <a:off x="9107714" y="2642049"/>
              <a:ext cx="1719553" cy="281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120</a:t>
              </a:r>
              <a:r>
                <a: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</a:t>
              </a:r>
              <a:endParaRPr lang="en-US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A6FBC2-2C6E-646A-7213-A15BC1C0AE3C}"/>
              </a:ext>
            </a:extLst>
          </p:cNvPr>
          <p:cNvGrpSpPr/>
          <p:nvPr/>
        </p:nvGrpSpPr>
        <p:grpSpPr>
          <a:xfrm>
            <a:off x="4857916" y="2234972"/>
            <a:ext cx="2902599" cy="920581"/>
            <a:chOff x="9716505" y="5244022"/>
            <a:chExt cx="2258439" cy="9205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151E95B-0E55-147B-E41C-B83A2D602B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60636657"/>
                </p:ext>
              </p:extLst>
            </p:nvPr>
          </p:nvGraphicFramePr>
          <p:xfrm>
            <a:off x="9716505" y="5255908"/>
            <a:ext cx="2258439" cy="9086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5E1DFB-88FC-DB29-2182-9EF489DAFB59}"/>
                </a:ext>
              </a:extLst>
            </p:cNvPr>
            <p:cNvSpPr txBox="1"/>
            <p:nvPr/>
          </p:nvSpPr>
          <p:spPr>
            <a:xfrm>
              <a:off x="9995594" y="5244022"/>
              <a:ext cx="1703341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0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Variation Details  %</a:t>
              </a: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D430D2-2749-5608-B6C4-704A0A04FF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589266"/>
              </p:ext>
            </p:extLst>
          </p:nvPr>
        </p:nvGraphicFramePr>
        <p:xfrm>
          <a:off x="1752556" y="3244793"/>
          <a:ext cx="3061121" cy="3311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92C9757-0E19-D148-724B-3EC0F2EE7757}"/>
              </a:ext>
            </a:extLst>
          </p:cNvPr>
          <p:cNvGrpSpPr/>
          <p:nvPr/>
        </p:nvGrpSpPr>
        <p:grpSpPr>
          <a:xfrm>
            <a:off x="7856318" y="2243087"/>
            <a:ext cx="4249724" cy="911066"/>
            <a:chOff x="6963542" y="2261045"/>
            <a:chExt cx="4249724" cy="91106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4B9B18-B758-3673-82F4-F9FC3BC6172B}"/>
                </a:ext>
              </a:extLst>
            </p:cNvPr>
            <p:cNvGrpSpPr/>
            <p:nvPr/>
          </p:nvGrpSpPr>
          <p:grpSpPr>
            <a:xfrm>
              <a:off x="6963542" y="2261045"/>
              <a:ext cx="4249722" cy="911066"/>
              <a:chOff x="4938238" y="2279949"/>
              <a:chExt cx="4486376" cy="252065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41F901E-7D15-4D9E-EB44-E2D1D14BFDCE}"/>
                  </a:ext>
                </a:extLst>
              </p:cNvPr>
              <p:cNvSpPr/>
              <p:nvPr/>
            </p:nvSpPr>
            <p:spPr>
              <a:xfrm>
                <a:off x="4938238" y="2279949"/>
                <a:ext cx="4486376" cy="2520653"/>
              </a:xfrm>
              <a:prstGeom prst="rect">
                <a:avLst/>
              </a:prstGeom>
              <a:noFill/>
              <a:ln w="9525">
                <a:solidFill>
                  <a:srgbClr val="064A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57A9F8-E046-5966-1CCC-2CE3F4CAD2B0}"/>
                  </a:ext>
                </a:extLst>
              </p:cNvPr>
              <p:cNvSpPr txBox="1"/>
              <p:nvPr/>
            </p:nvSpPr>
            <p:spPr>
              <a:xfrm>
                <a:off x="4942246" y="2308169"/>
                <a:ext cx="4482364" cy="68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Impact Analysis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2D5B474-D503-C89B-5155-465CEF07404E}"/>
                </a:ext>
              </a:extLst>
            </p:cNvPr>
            <p:cNvGrpSpPr/>
            <p:nvPr/>
          </p:nvGrpSpPr>
          <p:grpSpPr>
            <a:xfrm>
              <a:off x="6977377" y="2531457"/>
              <a:ext cx="1258414" cy="410917"/>
              <a:chOff x="6977377" y="2531457"/>
              <a:chExt cx="1258414" cy="41091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157E23D-027D-922E-507E-3CDCE60D6098}"/>
                  </a:ext>
                </a:extLst>
              </p:cNvPr>
              <p:cNvSpPr txBox="1"/>
              <p:nvPr/>
            </p:nvSpPr>
            <p:spPr>
              <a:xfrm>
                <a:off x="6977377" y="2531457"/>
                <a:ext cx="12320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</a:t>
                </a:r>
                <a:r>
                  <a:rPr lang="en-US" sz="1200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2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5.6 M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50F3C7D-C7E8-4D43-FC70-DC9FB4E5464B}"/>
                  </a:ext>
                </a:extLst>
              </p:cNvPr>
              <p:cNvSpPr txBox="1"/>
              <p:nvPr/>
            </p:nvSpPr>
            <p:spPr>
              <a:xfrm>
                <a:off x="6977378" y="2711542"/>
                <a:ext cx="1232084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/>
                  <a:t>S</a:t>
                </a:r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tock Inventory</a:t>
                </a:r>
                <a:endParaRPr lang="en-US" sz="10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26E3EF6-6CC4-CE84-CE17-15674A519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5791" y="2620775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709E526-DC1C-5508-3774-370645883D4D}"/>
                </a:ext>
              </a:extLst>
            </p:cNvPr>
            <p:cNvGrpSpPr/>
            <p:nvPr/>
          </p:nvGrpSpPr>
          <p:grpSpPr>
            <a:xfrm>
              <a:off x="8270422" y="2523598"/>
              <a:ext cx="1021214" cy="410917"/>
              <a:chOff x="6920816" y="2531457"/>
              <a:chExt cx="1021214" cy="41091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CD7FD17-3934-9CDC-463C-51C151D4D1A0}"/>
                  </a:ext>
                </a:extLst>
              </p:cNvPr>
              <p:cNvSpPr txBox="1"/>
              <p:nvPr/>
            </p:nvSpPr>
            <p:spPr>
              <a:xfrm>
                <a:off x="6920816" y="2531457"/>
                <a:ext cx="10212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QR</a:t>
                </a:r>
                <a:r>
                  <a:rPr lang="en-US" sz="1200">
                    <a:solidFill>
                      <a:srgbClr val="EB1A1A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200" b="1">
                    <a:solidFill>
                      <a:srgbClr val="FF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2.2 M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28116E8-EB49-E405-2864-35FC48CAA243}"/>
                  </a:ext>
                </a:extLst>
              </p:cNvPr>
              <p:cNvSpPr txBox="1"/>
              <p:nvPr/>
            </p:nvSpPr>
            <p:spPr>
              <a:xfrm>
                <a:off x="6920816" y="2711542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Budget</a:t>
                </a:r>
                <a:endParaRPr lang="en-US" sz="10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9EF9-C689-E3F8-B25A-FD57DFEF1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0436" y="2628634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5F2FEB73-6AF5-6B54-8CCC-FC3EF311A8F5}"/>
                </a:ext>
              </a:extLst>
            </p:cNvPr>
            <p:cNvGrpSpPr/>
            <p:nvPr/>
          </p:nvGrpSpPr>
          <p:grpSpPr>
            <a:xfrm>
              <a:off x="9269663" y="2523601"/>
              <a:ext cx="1019779" cy="410917"/>
              <a:chOff x="6572023" y="2531457"/>
              <a:chExt cx="1019779" cy="410917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825F7EE-BF7E-BDD0-21A7-3B1D0308FC92}"/>
                  </a:ext>
                </a:extLst>
              </p:cNvPr>
              <p:cNvSpPr txBox="1"/>
              <p:nvPr/>
            </p:nvSpPr>
            <p:spPr>
              <a:xfrm>
                <a:off x="6572023" y="2531457"/>
                <a:ext cx="10197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Days </a:t>
                </a:r>
                <a:r>
                  <a:rPr lang="en-US" sz="1200" b="1">
                    <a:solidFill>
                      <a:srgbClr val="ED7D3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70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40292F9-C530-4140-B0BB-39384FF72C3E}"/>
                  </a:ext>
                </a:extLst>
              </p:cNvPr>
              <p:cNvSpPr txBox="1"/>
              <p:nvPr/>
            </p:nvSpPr>
            <p:spPr>
              <a:xfrm>
                <a:off x="6572023" y="2711542"/>
                <a:ext cx="1019779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Timeline</a:t>
                </a:r>
                <a:endParaRPr lang="en-US" sz="10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41A79E-5CF0-0575-F088-700D12EA8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226" y="2628631"/>
                <a:ext cx="0" cy="23083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503E618-B420-DBA8-88BC-21B5C916693A}"/>
                </a:ext>
              </a:extLst>
            </p:cNvPr>
            <p:cNvGrpSpPr/>
            <p:nvPr/>
          </p:nvGrpSpPr>
          <p:grpSpPr>
            <a:xfrm>
              <a:off x="10193485" y="2523602"/>
              <a:ext cx="1019781" cy="410917"/>
              <a:chOff x="6147813" y="2531457"/>
              <a:chExt cx="1019781" cy="41091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F101D38-3DC7-E350-7194-00AB540B53EF}"/>
                  </a:ext>
                </a:extLst>
              </p:cNvPr>
              <p:cNvSpPr txBox="1"/>
              <p:nvPr/>
            </p:nvSpPr>
            <p:spPr>
              <a:xfrm>
                <a:off x="6147813" y="2531457"/>
                <a:ext cx="10197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Low Impact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5778945-1F1D-EF98-B01F-A704AF63F1D9}"/>
                  </a:ext>
                </a:extLst>
              </p:cNvPr>
              <p:cNvSpPr txBox="1"/>
              <p:nvPr/>
            </p:nvSpPr>
            <p:spPr>
              <a:xfrm>
                <a:off x="6147814" y="2711542"/>
                <a:ext cx="1019780" cy="230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ctr">
                  <a:defRPr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defRPr>
                </a:lvl1pPr>
              </a:lstStyle>
              <a:p>
                <a:pPr algn="l"/>
                <a:r>
                  <a:rPr lang="en-US" sz="9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Quality</a:t>
                </a:r>
                <a:endParaRPr lang="en-US" sz="10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220D8BE-8B46-E29A-0844-BC9B42CE97F5}"/>
              </a:ext>
            </a:extLst>
          </p:cNvPr>
          <p:cNvCxnSpPr>
            <a:cxnSpLocks/>
          </p:cNvCxnSpPr>
          <p:nvPr/>
        </p:nvCxnSpPr>
        <p:spPr>
          <a:xfrm>
            <a:off x="2711207" y="2664886"/>
            <a:ext cx="0" cy="2308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6455A8-4B15-B02F-282A-9AF86B7FB8D2}"/>
              </a:ext>
            </a:extLst>
          </p:cNvPr>
          <p:cNvCxnSpPr>
            <a:cxnSpLocks/>
          </p:cNvCxnSpPr>
          <p:nvPr/>
        </p:nvCxnSpPr>
        <p:spPr>
          <a:xfrm>
            <a:off x="3788548" y="2664886"/>
            <a:ext cx="0" cy="2308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F4E3B9ED-8660-E39B-BC1A-D56E9DAFF922}"/>
              </a:ext>
            </a:extLst>
          </p:cNvPr>
          <p:cNvSpPr txBox="1"/>
          <p:nvPr/>
        </p:nvSpPr>
        <p:spPr>
          <a:xfrm>
            <a:off x="1724275" y="2254574"/>
            <a:ext cx="3061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Budget Variation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7CDA6FD-2878-8782-9DDB-8AD5F0E4CCF8}"/>
              </a:ext>
            </a:extLst>
          </p:cNvPr>
          <p:cNvSpPr/>
          <p:nvPr/>
        </p:nvSpPr>
        <p:spPr>
          <a:xfrm>
            <a:off x="1797628" y="6346596"/>
            <a:ext cx="141619" cy="1225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7CDA6FD-2878-8782-9DDB-8AD5F0E4CCF8}"/>
              </a:ext>
            </a:extLst>
          </p:cNvPr>
          <p:cNvSpPr/>
          <p:nvPr/>
        </p:nvSpPr>
        <p:spPr>
          <a:xfrm>
            <a:off x="2574486" y="6356023"/>
            <a:ext cx="141619" cy="122548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7CDA6FD-2878-8782-9DDB-8AD5F0E4CCF8}"/>
              </a:ext>
            </a:extLst>
          </p:cNvPr>
          <p:cNvSpPr/>
          <p:nvPr/>
        </p:nvSpPr>
        <p:spPr>
          <a:xfrm>
            <a:off x="3193964" y="6356023"/>
            <a:ext cx="141619" cy="12254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E5FC6FD-D047-5064-43EE-A7AB07FC7914}"/>
              </a:ext>
            </a:extLst>
          </p:cNvPr>
          <p:cNvSpPr txBox="1"/>
          <p:nvPr/>
        </p:nvSpPr>
        <p:spPr>
          <a:xfrm>
            <a:off x="1888588" y="6318496"/>
            <a:ext cx="736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Unacceptable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F0CE65E-3FBA-F56F-729C-C0675F6B18A4}"/>
              </a:ext>
            </a:extLst>
          </p:cNvPr>
          <p:cNvSpPr txBox="1"/>
          <p:nvPr/>
        </p:nvSpPr>
        <p:spPr>
          <a:xfrm>
            <a:off x="3287774" y="6337169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Acceptable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BF60E8F-60A9-0EE2-E92B-64F9DD7078F0}"/>
              </a:ext>
            </a:extLst>
          </p:cNvPr>
          <p:cNvSpPr txBox="1"/>
          <p:nvPr/>
        </p:nvSpPr>
        <p:spPr>
          <a:xfrm>
            <a:off x="2703154" y="6327923"/>
            <a:ext cx="43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F698192-A00F-24F3-5F2E-6335E49E2C9A}"/>
              </a:ext>
            </a:extLst>
          </p:cNvPr>
          <p:cNvSpPr/>
          <p:nvPr/>
        </p:nvSpPr>
        <p:spPr>
          <a:xfrm>
            <a:off x="4035716" y="6346777"/>
            <a:ext cx="141619" cy="122548"/>
          </a:xfrm>
          <a:prstGeom prst="rect">
            <a:avLst/>
          </a:prstGeom>
          <a:solidFill>
            <a:srgbClr val="06396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EB91358-CEA2-6E9F-0E5D-23FCDEE2DF75}"/>
              </a:ext>
            </a:extLst>
          </p:cNvPr>
          <p:cNvSpPr txBox="1"/>
          <p:nvPr/>
        </p:nvSpPr>
        <p:spPr>
          <a:xfrm>
            <a:off x="4129526" y="6327923"/>
            <a:ext cx="7918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Committed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54A9B77-08D6-719C-E009-ADB6F8B4DA49}"/>
              </a:ext>
            </a:extLst>
          </p:cNvPr>
          <p:cNvGrpSpPr/>
          <p:nvPr/>
        </p:nvGrpSpPr>
        <p:grpSpPr>
          <a:xfrm>
            <a:off x="4904637" y="3244794"/>
            <a:ext cx="7201400" cy="3311244"/>
            <a:chOff x="2245490" y="1596861"/>
            <a:chExt cx="2238956" cy="285831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9060F67-1ED4-EC86-2DBC-97810CE487CB}"/>
                </a:ext>
              </a:extLst>
            </p:cNvPr>
            <p:cNvSpPr/>
            <p:nvPr/>
          </p:nvSpPr>
          <p:spPr>
            <a:xfrm>
              <a:off x="2245490" y="1596861"/>
              <a:ext cx="2238762" cy="2858313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7F0C1D3-91C2-13ED-9028-25FD6A671867}"/>
                </a:ext>
              </a:extLst>
            </p:cNvPr>
            <p:cNvSpPr txBox="1"/>
            <p:nvPr/>
          </p:nvSpPr>
          <p:spPr>
            <a:xfrm>
              <a:off x="2245684" y="1605613"/>
              <a:ext cx="2238762" cy="22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Recommendation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80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Background pattern&#10;&#10;Description automatically generated">
            <a:extLst>
              <a:ext uri="{FF2B5EF4-FFF2-40B4-BE49-F238E27FC236}">
                <a16:creationId xmlns:a16="http://schemas.microsoft.com/office/drawing/2014/main" id="{48D748C4-4FC7-4AD4-8488-33420173B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6" y="5910"/>
            <a:ext cx="1440174" cy="534201"/>
          </a:xfrm>
          <a:prstGeom prst="rect">
            <a:avLst/>
          </a:prstGeom>
        </p:spPr>
      </p:pic>
      <p:pic>
        <p:nvPicPr>
          <p:cNvPr id="97" name="Picture 96" descr="Background pattern&#10;&#10;Description automatically generated">
            <a:extLst>
              <a:ext uri="{FF2B5EF4-FFF2-40B4-BE49-F238E27FC236}">
                <a16:creationId xmlns:a16="http://schemas.microsoft.com/office/drawing/2014/main" id="{853BEDDD-C329-4EB6-94DF-B98B24FF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70" y="4714"/>
            <a:ext cx="1440174" cy="534201"/>
          </a:xfrm>
          <a:prstGeom prst="rect">
            <a:avLst/>
          </a:prstGeom>
        </p:spPr>
      </p:pic>
      <p:pic>
        <p:nvPicPr>
          <p:cNvPr id="98" name="Picture 97" descr="Background pattern&#10;&#10;Description automatically generated">
            <a:extLst>
              <a:ext uri="{FF2B5EF4-FFF2-40B4-BE49-F238E27FC236}">
                <a16:creationId xmlns:a16="http://schemas.microsoft.com/office/drawing/2014/main" id="{1992FD11-57BA-4095-B98C-E59F63B5D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44" y="0"/>
            <a:ext cx="1440174" cy="534201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3EF831B-DA97-4AA4-960E-148B3417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89"/>
            <a:ext cx="1440174" cy="53420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36177"/>
            <a:ext cx="436793" cy="45644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1" y="49429"/>
            <a:ext cx="438505" cy="456444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897155"/>
            <a:chOff x="182880" y="1381859"/>
            <a:chExt cx="3179298" cy="31586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143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314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Project Info Card</a:t>
              </a:r>
            </a:p>
            <a:p>
              <a:endParaRPr lang="en-US" sz="1200" b="1" u="sng"/>
            </a:p>
            <a:p>
              <a:r>
                <a:rPr lang="en-US" sz="1200" b="1"/>
                <a:t>Client A/C Number:</a:t>
              </a:r>
            </a:p>
            <a:p>
              <a:endParaRPr lang="en-US" sz="1200" b="1"/>
            </a:p>
            <a:p>
              <a:r>
                <a:rPr lang="en-US" sz="1200" b="1"/>
                <a:t>Client Type:</a:t>
              </a:r>
            </a:p>
            <a:p>
              <a:endParaRPr lang="en-US" sz="1200" b="1"/>
            </a:p>
            <a:p>
              <a:r>
                <a:rPr lang="en-US" sz="1200" b="1"/>
                <a:t>Contact Person:</a:t>
              </a:r>
            </a:p>
            <a:p>
              <a:endParaRPr lang="en-US" sz="1200" b="1"/>
            </a:p>
            <a:p>
              <a:r>
                <a:rPr lang="en-US" sz="1200" b="1"/>
                <a:t>Designation</a:t>
              </a:r>
            </a:p>
            <a:p>
              <a:endParaRPr lang="en-US" sz="1200" b="1"/>
            </a:p>
            <a:p>
              <a:r>
                <a:rPr lang="en-US" sz="1200" b="1"/>
                <a:t>Tel:</a:t>
              </a:r>
            </a:p>
            <a:p>
              <a:endParaRPr lang="en-US" sz="1200" b="1"/>
            </a:p>
            <a:p>
              <a:r>
                <a:rPr lang="en-US" sz="1200" b="1"/>
                <a:t>Project Name:</a:t>
              </a:r>
            </a:p>
            <a:p>
              <a:endParaRPr lang="en-US" sz="1200" b="1"/>
            </a:p>
            <a:p>
              <a:r>
                <a:rPr lang="en-US" sz="1200" b="1"/>
                <a:t>Location:</a:t>
              </a:r>
            </a:p>
            <a:p>
              <a:endParaRPr lang="en-US" sz="1200" b="1"/>
            </a:p>
            <a:p>
              <a:r>
                <a:rPr lang="en-US" sz="1200" b="1"/>
                <a:t>Project Type:</a:t>
              </a:r>
            </a:p>
            <a:p>
              <a:endParaRPr lang="en-US" sz="1200" b="1"/>
            </a:p>
            <a:p>
              <a:r>
                <a:rPr lang="en-US" sz="1200" b="1"/>
                <a:t>Project Owner:</a:t>
              </a:r>
            </a:p>
            <a:p>
              <a:endParaRPr lang="en-US" sz="1200" b="1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43406" y="1397394"/>
            <a:ext cx="11865714" cy="1186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Progress</a:t>
              </a:r>
            </a:p>
            <a:p>
              <a:pPr algn="ctr"/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53%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Value (Millions)</a:t>
              </a:r>
            </a:p>
            <a:p>
              <a:pPr algn="ctr"/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320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Time Control</a:t>
              </a:r>
            </a:p>
            <a:p>
              <a:pPr algn="ctr"/>
              <a:r>
                <a:rPr lang="en-US" sz="3200" b="1">
                  <a:solidFill>
                    <a:srgbClr val="FF0000"/>
                  </a:solidFill>
                </a:rPr>
                <a:t>110%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2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49344" cy="105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07627"/>
            <a:chOff x="6384257" y="2657779"/>
            <a:chExt cx="5624863" cy="204846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1982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03445061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273287" y="2717514"/>
            <a:ext cx="3137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55201" y="3638943"/>
            <a:ext cx="2797431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253986" y="3627592"/>
            <a:ext cx="3137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2400" b="1">
                <a:solidFill>
                  <a:schemeClr val="bg2">
                    <a:lumMod val="50000"/>
                  </a:schemeClr>
                </a:solidFill>
              </a:rPr>
              <a:t>23,000,000</a:t>
            </a:r>
            <a:endParaRPr 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04552"/>
              </p:ext>
            </p:extLst>
          </p:nvPr>
        </p:nvGraphicFramePr>
        <p:xfrm>
          <a:off x="3495291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End Date</a:t>
              </a:r>
              <a:r>
                <a:rPr lang="en-US" sz="2400" b="1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864" y="1866955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295534"/>
              </p:ext>
            </p:extLst>
          </p:nvPr>
        </p:nvGraphicFramePr>
        <p:xfrm>
          <a:off x="1097280" y="915344"/>
          <a:ext cx="10911840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881C29A9-38AF-4D02-9753-2B97E58B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3" y="-3529"/>
            <a:ext cx="1440174" cy="534201"/>
          </a:xfrm>
          <a:prstGeom prst="rect">
            <a:avLst/>
          </a:prstGeom>
        </p:spPr>
      </p:pic>
      <p:pic>
        <p:nvPicPr>
          <p:cNvPr id="95" name="Picture 94" descr="Background pattern&#10;&#10;Description automatically generated">
            <a:extLst>
              <a:ext uri="{FF2B5EF4-FFF2-40B4-BE49-F238E27FC236}">
                <a16:creationId xmlns:a16="http://schemas.microsoft.com/office/drawing/2014/main" id="{F78258F0-D611-439B-8A78-3D558997C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522" y="-4734"/>
            <a:ext cx="1440174" cy="534201"/>
          </a:xfrm>
          <a:prstGeom prst="rect">
            <a:avLst/>
          </a:prstGeom>
        </p:spPr>
      </p:pic>
      <p:pic>
        <p:nvPicPr>
          <p:cNvPr id="99" name="Picture 98" descr="Background pattern&#10;&#10;Description automatically generated">
            <a:extLst>
              <a:ext uri="{FF2B5EF4-FFF2-40B4-BE49-F238E27FC236}">
                <a16:creationId xmlns:a16="http://schemas.microsoft.com/office/drawing/2014/main" id="{07700885-F495-4C67-B846-0529E8BE5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749" y="0"/>
            <a:ext cx="1440174" cy="534201"/>
          </a:xfrm>
          <a:prstGeom prst="rect">
            <a:avLst/>
          </a:prstGeom>
        </p:spPr>
      </p:pic>
      <p:pic>
        <p:nvPicPr>
          <p:cNvPr id="100" name="Picture 99" descr="Background pattern&#10;&#10;Description automatically generated">
            <a:extLst>
              <a:ext uri="{FF2B5EF4-FFF2-40B4-BE49-F238E27FC236}">
                <a16:creationId xmlns:a16="http://schemas.microsoft.com/office/drawing/2014/main" id="{DCFA7744-25F8-4548-8A3B-34DB2B15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23" y="-4714"/>
            <a:ext cx="1440174" cy="534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858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Progress Verification</a:t>
            </a:r>
          </a:p>
        </p:txBody>
      </p:sp>
      <p:pic>
        <p:nvPicPr>
          <p:cNvPr id="101" name="Picture 100" descr="Background pattern&#10;&#10;Description automatically generated">
            <a:extLst>
              <a:ext uri="{FF2B5EF4-FFF2-40B4-BE49-F238E27FC236}">
                <a16:creationId xmlns:a16="http://schemas.microsoft.com/office/drawing/2014/main" id="{A1FDBC20-1CC2-4C1B-A076-2E6660E07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48453" b="1408"/>
          <a:stretch/>
        </p:blipFill>
        <p:spPr>
          <a:xfrm>
            <a:off x="11449632" y="2794"/>
            <a:ext cx="742368" cy="52667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110118" y="858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</p:spTree>
    <p:extLst>
      <p:ext uri="{BB962C8B-B14F-4D97-AF65-F5344CB8AC3E}">
        <p14:creationId xmlns:p14="http://schemas.microsoft.com/office/powerpoint/2010/main" val="2230949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37332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37332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37332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37332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37332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37332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37332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37332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37332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537332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37239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2F0B54-ED36-6860-3796-7818E91EC682}"/>
              </a:ext>
            </a:extLst>
          </p:cNvPr>
          <p:cNvSpPr/>
          <p:nvPr/>
        </p:nvSpPr>
        <p:spPr>
          <a:xfrm>
            <a:off x="8388112" y="1670712"/>
            <a:ext cx="3364908" cy="1522722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8342F-59E9-8792-7173-1D572643BA2F}"/>
              </a:ext>
            </a:extLst>
          </p:cNvPr>
          <p:cNvSpPr txBox="1"/>
          <p:nvPr/>
        </p:nvSpPr>
        <p:spPr>
          <a:xfrm>
            <a:off x="8387776" y="1679537"/>
            <a:ext cx="336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Feasibility Score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F313483-0E1A-0E10-0E31-049BDDDB84BD}"/>
              </a:ext>
            </a:extLst>
          </p:cNvPr>
          <p:cNvCxnSpPr>
            <a:cxnSpLocks/>
          </p:cNvCxnSpPr>
          <p:nvPr/>
        </p:nvCxnSpPr>
        <p:spPr>
          <a:xfrm>
            <a:off x="1514443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058BF0-DCF0-4AD9-A273-1740EE9F243B}"/>
              </a:ext>
            </a:extLst>
          </p:cNvPr>
          <p:cNvCxnSpPr>
            <a:cxnSpLocks/>
          </p:cNvCxnSpPr>
          <p:nvPr/>
        </p:nvCxnSpPr>
        <p:spPr>
          <a:xfrm>
            <a:off x="2658766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6AFAB8-0BD7-F26F-9574-5816C34DF443}"/>
              </a:ext>
            </a:extLst>
          </p:cNvPr>
          <p:cNvCxnSpPr>
            <a:cxnSpLocks/>
          </p:cNvCxnSpPr>
          <p:nvPr/>
        </p:nvCxnSpPr>
        <p:spPr>
          <a:xfrm>
            <a:off x="3803089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413081A-C3E5-A6C9-32B2-7359AD87923F}"/>
              </a:ext>
            </a:extLst>
          </p:cNvPr>
          <p:cNvCxnSpPr>
            <a:cxnSpLocks/>
          </p:cNvCxnSpPr>
          <p:nvPr/>
        </p:nvCxnSpPr>
        <p:spPr>
          <a:xfrm>
            <a:off x="6091735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80D99CB-DF07-A564-1BA5-5B0F26BC7717}"/>
              </a:ext>
            </a:extLst>
          </p:cNvPr>
          <p:cNvCxnSpPr>
            <a:cxnSpLocks/>
          </p:cNvCxnSpPr>
          <p:nvPr/>
        </p:nvCxnSpPr>
        <p:spPr>
          <a:xfrm>
            <a:off x="7236058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E55517-B6C2-FB95-EA1C-037A87DD6F72}"/>
              </a:ext>
            </a:extLst>
          </p:cNvPr>
          <p:cNvCxnSpPr>
            <a:cxnSpLocks/>
          </p:cNvCxnSpPr>
          <p:nvPr/>
        </p:nvCxnSpPr>
        <p:spPr>
          <a:xfrm>
            <a:off x="8380381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5EF0840-4B9C-C8F2-7ACC-A1BEAA5B8A8A}"/>
              </a:ext>
            </a:extLst>
          </p:cNvPr>
          <p:cNvCxnSpPr>
            <a:cxnSpLocks/>
          </p:cNvCxnSpPr>
          <p:nvPr/>
        </p:nvCxnSpPr>
        <p:spPr>
          <a:xfrm>
            <a:off x="9524704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414998-6F8C-B2D8-9220-91ADE29AEDFA}"/>
              </a:ext>
            </a:extLst>
          </p:cNvPr>
          <p:cNvCxnSpPr>
            <a:cxnSpLocks/>
          </p:cNvCxnSpPr>
          <p:nvPr/>
        </p:nvCxnSpPr>
        <p:spPr>
          <a:xfrm>
            <a:off x="10669027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C2291AD-E277-BAB5-ECA5-8C3DDD249BF1}"/>
              </a:ext>
            </a:extLst>
          </p:cNvPr>
          <p:cNvCxnSpPr>
            <a:cxnSpLocks/>
          </p:cNvCxnSpPr>
          <p:nvPr/>
        </p:nvCxnSpPr>
        <p:spPr>
          <a:xfrm>
            <a:off x="4947412" y="564275"/>
            <a:ext cx="0" cy="8229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884AB8-0E8D-94BF-037B-9AA1E0F48A03}"/>
              </a:ext>
            </a:extLst>
          </p:cNvPr>
          <p:cNvGrpSpPr/>
          <p:nvPr/>
        </p:nvGrpSpPr>
        <p:grpSpPr>
          <a:xfrm>
            <a:off x="8380381" y="3330348"/>
            <a:ext cx="3379545" cy="3211854"/>
            <a:chOff x="2245490" y="1670713"/>
            <a:chExt cx="2238956" cy="277251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E50310F-B39E-254D-EF90-458DDDD752BF}"/>
                </a:ext>
              </a:extLst>
            </p:cNvPr>
            <p:cNvSpPr/>
            <p:nvPr/>
          </p:nvSpPr>
          <p:spPr>
            <a:xfrm>
              <a:off x="2245490" y="1670713"/>
              <a:ext cx="2238762" cy="2772518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DF422FA-4385-261A-92D5-4CD9F8B665CF}"/>
                </a:ext>
              </a:extLst>
            </p:cNvPr>
            <p:cNvSpPr txBox="1"/>
            <p:nvPr/>
          </p:nvSpPr>
          <p:spPr>
            <a:xfrm>
              <a:off x="2245684" y="1670713"/>
              <a:ext cx="2238762" cy="22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SWOT Analysis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AE7460-02BE-6B3F-F985-51F3EAE2C62A}"/>
              </a:ext>
            </a:extLst>
          </p:cNvPr>
          <p:cNvGrpSpPr/>
          <p:nvPr/>
        </p:nvGrpSpPr>
        <p:grpSpPr>
          <a:xfrm>
            <a:off x="2245491" y="1656476"/>
            <a:ext cx="2104460" cy="4889261"/>
            <a:chOff x="2245491" y="1656476"/>
            <a:chExt cx="2104460" cy="48892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C34FDC6-37D2-7A7A-9FFB-FB011D336FFC}"/>
                </a:ext>
              </a:extLst>
            </p:cNvPr>
            <p:cNvSpPr/>
            <p:nvPr/>
          </p:nvSpPr>
          <p:spPr>
            <a:xfrm>
              <a:off x="2245491" y="1656476"/>
              <a:ext cx="2104460" cy="4885726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01C57C8-0A05-DF61-C1E7-D4C47D2AC616}"/>
                </a:ext>
              </a:extLst>
            </p:cNvPr>
            <p:cNvGrpSpPr/>
            <p:nvPr/>
          </p:nvGrpSpPr>
          <p:grpSpPr>
            <a:xfrm>
              <a:off x="2341161" y="1694183"/>
              <a:ext cx="1764205" cy="4851554"/>
              <a:chOff x="2840782" y="1670624"/>
              <a:chExt cx="1764205" cy="4879148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E93E587-DC9D-2444-F078-A1507C658A8D}"/>
                  </a:ext>
                </a:extLst>
              </p:cNvPr>
              <p:cNvGrpSpPr/>
              <p:nvPr/>
            </p:nvGrpSpPr>
            <p:grpSpPr>
              <a:xfrm>
                <a:off x="2840782" y="3111434"/>
                <a:ext cx="1764205" cy="3438338"/>
                <a:chOff x="2381702" y="1904214"/>
                <a:chExt cx="1912245" cy="3855910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6E6F22B3-F040-8746-BFE4-4CE70D2DF44A}"/>
                    </a:ext>
                  </a:extLst>
                </p:cNvPr>
                <p:cNvGrpSpPr/>
                <p:nvPr/>
              </p:nvGrpSpPr>
              <p:grpSpPr>
                <a:xfrm>
                  <a:off x="2381711" y="1904214"/>
                  <a:ext cx="1133345" cy="451254"/>
                  <a:chOff x="2381711" y="1904214"/>
                  <a:chExt cx="1133345" cy="451254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04A23B5F-A573-DA88-0178-06C4D8E35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1711" y="1941922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325AA2B8-0929-33CF-6A2F-4CACDC455A23}"/>
                      </a:ext>
                    </a:extLst>
                  </p:cNvPr>
                  <p:cNvSpPr txBox="1"/>
                  <p:nvPr/>
                </p:nvSpPr>
                <p:spPr>
                  <a:xfrm>
                    <a:off x="2398229" y="1904214"/>
                    <a:ext cx="1116827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Stretched Resources</a:t>
                    </a:r>
                    <a:endParaRPr lang="en-US" sz="1050">
                      <a:solidFill>
                        <a:srgbClr val="06396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3DD008F-A4CD-E6FF-C816-CBECFB04BDC0}"/>
                    </a:ext>
                  </a:extLst>
                </p:cNvPr>
                <p:cNvGrpSpPr/>
                <p:nvPr/>
              </p:nvGrpSpPr>
              <p:grpSpPr>
                <a:xfrm>
                  <a:off x="2383280" y="2390593"/>
                  <a:ext cx="1133345" cy="485964"/>
                  <a:chOff x="2383280" y="2405407"/>
                  <a:chExt cx="1133345" cy="485964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77E2026E-EE0A-DDAD-AA7D-61D9BFFEAE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3280" y="2443115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ED045A1F-A056-3F0A-5E2E-B3DAA3C8EC77}"/>
                      </a:ext>
                    </a:extLst>
                  </p:cNvPr>
                  <p:cNvSpPr txBox="1"/>
                  <p:nvPr/>
                </p:nvSpPr>
                <p:spPr>
                  <a:xfrm>
                    <a:off x="2399798" y="2405407"/>
                    <a:ext cx="1116827" cy="4859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Operational</a:t>
                    </a:r>
                    <a:r>
                      <a:rPr lang="en-US" sz="1100" b="1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</a:t>
                    </a:r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Mishaps</a:t>
                    </a:r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4B19117-FD91-3688-7972-18B30E157737}"/>
                    </a:ext>
                  </a:extLst>
                </p:cNvPr>
                <p:cNvGrpSpPr/>
                <p:nvPr/>
              </p:nvGrpSpPr>
              <p:grpSpPr>
                <a:xfrm>
                  <a:off x="2384850" y="2876972"/>
                  <a:ext cx="1133345" cy="451254"/>
                  <a:chOff x="2384850" y="2906598"/>
                  <a:chExt cx="1133345" cy="451254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02C9E27F-0FFC-4259-3517-A2344BE76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5636F6C-2B57-3B5A-BB96-C4055139989A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1116827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Low Performance</a:t>
                    </a:r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16F813-92E5-1660-50F7-B6D9E3BAFD27}"/>
                    </a:ext>
                  </a:extLst>
                </p:cNvPr>
                <p:cNvGrpSpPr/>
                <p:nvPr/>
              </p:nvGrpSpPr>
              <p:grpSpPr>
                <a:xfrm>
                  <a:off x="2386420" y="3363351"/>
                  <a:ext cx="1009519" cy="451254"/>
                  <a:chOff x="2384850" y="2906598"/>
                  <a:chExt cx="1009519" cy="451254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1AE14428-CCD8-1339-5BFB-E14DC3FF4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368982D4-A5F7-DF59-E6BC-C4D1FD29D680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93001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Lack Of Clarity</a:t>
                    </a: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69F088DF-3093-A68A-E9A7-22F5D97F3F4F}"/>
                    </a:ext>
                  </a:extLst>
                </p:cNvPr>
                <p:cNvGrpSpPr/>
                <p:nvPr/>
              </p:nvGrpSpPr>
              <p:grpSpPr>
                <a:xfrm>
                  <a:off x="2387990" y="3849730"/>
                  <a:ext cx="919285" cy="451254"/>
                  <a:chOff x="2384850" y="2906598"/>
                  <a:chExt cx="919285" cy="451254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11234D8A-9889-4888-A899-015507EFD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E6C4EF51-CFE0-AE6D-C01C-B724E8B45A77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70" y="2906598"/>
                    <a:ext cx="902765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Scope Creep</a:t>
                    </a: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B0E8BEED-9DF3-8CF1-8AB4-E8F5CD5418BA}"/>
                    </a:ext>
                  </a:extLst>
                </p:cNvPr>
                <p:cNvGrpSpPr/>
                <p:nvPr/>
              </p:nvGrpSpPr>
              <p:grpSpPr>
                <a:xfrm>
                  <a:off x="2389561" y="4336109"/>
                  <a:ext cx="853261" cy="451254"/>
                  <a:chOff x="2384850" y="2906598"/>
                  <a:chExt cx="853261" cy="451254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C51238BA-180F-3AD9-37FB-9CF0CEA18E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1555C680-229B-FAA1-38F2-BBB6F5632DB3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9" y="2906598"/>
                    <a:ext cx="836742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High Costs</a:t>
                    </a:r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AD33F646-BDC9-BB30-9DD9-BC3B61174E25}"/>
                    </a:ext>
                  </a:extLst>
                </p:cNvPr>
                <p:cNvGrpSpPr/>
                <p:nvPr/>
              </p:nvGrpSpPr>
              <p:grpSpPr>
                <a:xfrm>
                  <a:off x="2381702" y="4822488"/>
                  <a:ext cx="919282" cy="451254"/>
                  <a:chOff x="2384850" y="2906598"/>
                  <a:chExt cx="919282" cy="451254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1864CCAF-799C-E65E-A6C0-5C216D7042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95685928-7084-F8B2-2996-DE6B4BD2F07A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02764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Time Crunch</a:t>
                    </a:r>
                  </a:p>
                </p:txBody>
              </p:sp>
            </p:grp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3BABE117-5862-1864-6344-E6EAB5A53C04}"/>
                    </a:ext>
                  </a:extLst>
                </p:cNvPr>
                <p:cNvGrpSpPr/>
                <p:nvPr/>
              </p:nvGrpSpPr>
              <p:grpSpPr>
                <a:xfrm>
                  <a:off x="2383270" y="5308870"/>
                  <a:ext cx="997097" cy="451254"/>
                  <a:chOff x="2384850" y="2906598"/>
                  <a:chExt cx="997097" cy="451254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C2588F52-8228-9AF4-D93E-2C739807ED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4850" y="2944306"/>
                    <a:ext cx="0" cy="365760"/>
                  </a:xfrm>
                  <a:prstGeom prst="line">
                    <a:avLst/>
                  </a:prstGeom>
                  <a:ln w="28575">
                    <a:solidFill>
                      <a:srgbClr val="ED7D3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16A68228-1111-9CBF-FB82-356F16F53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368" y="2906598"/>
                    <a:ext cx="980579" cy="4512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Financial Risks</a:t>
                    </a:r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BAB08B3F-F139-1F9A-52CE-632CCAFE3BAD}"/>
                    </a:ext>
                  </a:extLst>
                </p:cNvPr>
                <p:cNvGrpSpPr/>
                <p:nvPr/>
              </p:nvGrpSpPr>
              <p:grpSpPr>
                <a:xfrm>
                  <a:off x="3407858" y="1950380"/>
                  <a:ext cx="886089" cy="381830"/>
                  <a:chOff x="3432737" y="1962980"/>
                  <a:chExt cx="886089" cy="381830"/>
                </a:xfrm>
              </p:grpSpPr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A572742E-79A3-48C0-1EB2-D8A3AF7E05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7" y="1962980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3CD93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6%</a:t>
                    </a:r>
                  </a:p>
                </p:txBody>
              </p:sp>
              <p:pic>
                <p:nvPicPr>
                  <p:cNvPr id="146" name="Picture 145" descr="Icon&#10;&#10;Description automatically generated">
                    <a:extLst>
                      <a:ext uri="{FF2B5EF4-FFF2-40B4-BE49-F238E27FC236}">
                        <a16:creationId xmlns:a16="http://schemas.microsoft.com/office/drawing/2014/main" id="{BA52D909-3BBB-A7D1-8145-F4F0D00D36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1995097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F65C7F3-4701-A4C9-B344-68AA5038114C}"/>
                    </a:ext>
                  </a:extLst>
                </p:cNvPr>
                <p:cNvGrpSpPr/>
                <p:nvPr/>
              </p:nvGrpSpPr>
              <p:grpSpPr>
                <a:xfrm>
                  <a:off x="3409309" y="2436759"/>
                  <a:ext cx="884638" cy="381830"/>
                  <a:chOff x="3434188" y="2341166"/>
                  <a:chExt cx="884638" cy="381830"/>
                </a:xfrm>
              </p:grpSpPr>
              <p:pic>
                <p:nvPicPr>
                  <p:cNvPr id="144" name="Picture 143" descr="Icon&#10;&#10;Description automatically generated">
                    <a:extLst>
                      <a:ext uri="{FF2B5EF4-FFF2-40B4-BE49-F238E27FC236}">
                        <a16:creationId xmlns:a16="http://schemas.microsoft.com/office/drawing/2014/main" id="{6438C716-54DB-ABAA-7469-42F81A68F0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colorTemperature colorTemp="112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2373284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2037368C-AF51-E701-FBC7-1D7FC47817E5}"/>
                      </a:ext>
                    </a:extLst>
                  </p:cNvPr>
                  <p:cNvSpPr txBox="1"/>
                  <p:nvPr/>
                </p:nvSpPr>
                <p:spPr>
                  <a:xfrm>
                    <a:off x="3434188" y="2341166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ECD509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45%</a:t>
                    </a:r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C2A2D2DE-B9D1-3577-9B8E-638E55040C01}"/>
                    </a:ext>
                  </a:extLst>
                </p:cNvPr>
                <p:cNvGrpSpPr/>
                <p:nvPr/>
              </p:nvGrpSpPr>
              <p:grpSpPr>
                <a:xfrm>
                  <a:off x="3404626" y="5355036"/>
                  <a:ext cx="889321" cy="381830"/>
                  <a:chOff x="3429505" y="2777339"/>
                  <a:chExt cx="889321" cy="381830"/>
                </a:xfrm>
              </p:grpSpPr>
              <p:pic>
                <p:nvPicPr>
                  <p:cNvPr id="142" name="Picture 141" descr="Icon&#10;&#10;Description automatically generated">
                    <a:extLst>
                      <a:ext uri="{FF2B5EF4-FFF2-40B4-BE49-F238E27FC236}">
                        <a16:creationId xmlns:a16="http://schemas.microsoft.com/office/drawing/2014/main" id="{901DD986-F323-65AC-465F-9E0F966D5E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2809456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57EC5BE3-0D37-23BF-DEA2-5CA08882B707}"/>
                      </a:ext>
                    </a:extLst>
                  </p:cNvPr>
                  <p:cNvSpPr txBox="1"/>
                  <p:nvPr/>
                </p:nvSpPr>
                <p:spPr>
                  <a:xfrm>
                    <a:off x="3429505" y="2777339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EB1A1A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85%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6E6DCE97-716B-D941-08D1-BB590E32ABF1}"/>
                    </a:ext>
                  </a:extLst>
                </p:cNvPr>
                <p:cNvGrpSpPr/>
                <p:nvPr/>
              </p:nvGrpSpPr>
              <p:grpSpPr>
                <a:xfrm>
                  <a:off x="3409309" y="4868654"/>
                  <a:ext cx="884638" cy="381830"/>
                  <a:chOff x="3434188" y="2341166"/>
                  <a:chExt cx="884638" cy="381830"/>
                </a:xfrm>
              </p:grpSpPr>
              <p:pic>
                <p:nvPicPr>
                  <p:cNvPr id="153" name="Picture 152" descr="Icon&#10;&#10;Description automatically generated">
                    <a:extLst>
                      <a:ext uri="{FF2B5EF4-FFF2-40B4-BE49-F238E27FC236}">
                        <a16:creationId xmlns:a16="http://schemas.microsoft.com/office/drawing/2014/main" id="{C1D9FA68-BA4A-43FF-2C7F-D082B63D32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colorTemperature colorTemp="112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2373289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C32F8E08-EC5A-6A65-570D-5805235135E9}"/>
                      </a:ext>
                    </a:extLst>
                  </p:cNvPr>
                  <p:cNvSpPr txBox="1"/>
                  <p:nvPr/>
                </p:nvSpPr>
                <p:spPr>
                  <a:xfrm>
                    <a:off x="3434188" y="2341166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ECD509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55%</a:t>
                    </a:r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18C89041-289E-BF0B-8944-FA8CC4558012}"/>
                    </a:ext>
                  </a:extLst>
                </p:cNvPr>
                <p:cNvGrpSpPr/>
                <p:nvPr/>
              </p:nvGrpSpPr>
              <p:grpSpPr>
                <a:xfrm>
                  <a:off x="3409309" y="4382275"/>
                  <a:ext cx="884638" cy="381830"/>
                  <a:chOff x="3434188" y="2341166"/>
                  <a:chExt cx="884638" cy="381830"/>
                </a:xfrm>
              </p:grpSpPr>
              <p:pic>
                <p:nvPicPr>
                  <p:cNvPr id="156" name="Picture 155" descr="Icon&#10;&#10;Description automatically generated">
                    <a:extLst>
                      <a:ext uri="{FF2B5EF4-FFF2-40B4-BE49-F238E27FC236}">
                        <a16:creationId xmlns:a16="http://schemas.microsoft.com/office/drawing/2014/main" id="{FF136D42-FAD1-0CFC-DFCC-C8091120CE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colorTemperature colorTemp="112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2373288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0A83E96-3A60-F553-34E5-2E7B038CCE66}"/>
                      </a:ext>
                    </a:extLst>
                  </p:cNvPr>
                  <p:cNvSpPr txBox="1"/>
                  <p:nvPr/>
                </p:nvSpPr>
                <p:spPr>
                  <a:xfrm>
                    <a:off x="3434188" y="2341166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ECD509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45%</a:t>
                    </a:r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BE768F8D-EF26-C783-9D4E-A9C4143F00DA}"/>
                    </a:ext>
                  </a:extLst>
                </p:cNvPr>
                <p:cNvGrpSpPr/>
                <p:nvPr/>
              </p:nvGrpSpPr>
              <p:grpSpPr>
                <a:xfrm>
                  <a:off x="3409309" y="3895896"/>
                  <a:ext cx="884638" cy="381830"/>
                  <a:chOff x="3434188" y="2341166"/>
                  <a:chExt cx="884638" cy="381830"/>
                </a:xfrm>
              </p:grpSpPr>
              <p:pic>
                <p:nvPicPr>
                  <p:cNvPr id="159" name="Picture 158" descr="Icon&#10;&#10;Description automatically generated">
                    <a:extLst>
                      <a:ext uri="{FF2B5EF4-FFF2-40B4-BE49-F238E27FC236}">
                        <a16:creationId xmlns:a16="http://schemas.microsoft.com/office/drawing/2014/main" id="{FE3DDFFB-B09E-40DD-7125-15DC1E06AB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colorTemperature colorTemp="112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2373286"/>
                    <a:ext cx="274320" cy="274320"/>
                  </a:xfrm>
                  <a:prstGeom prst="rect">
                    <a:avLst/>
                  </a:prstGeom>
                </p:spPr>
              </p:pic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3634AD9D-2A54-C8C8-4FBC-32B78BEDD148}"/>
                      </a:ext>
                    </a:extLst>
                  </p:cNvPr>
                  <p:cNvSpPr txBox="1"/>
                  <p:nvPr/>
                </p:nvSpPr>
                <p:spPr>
                  <a:xfrm>
                    <a:off x="3434188" y="2341166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ECD509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55%</a:t>
                    </a:r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7DD0F6CA-F926-13F0-360E-A9C3A470392A}"/>
                    </a:ext>
                  </a:extLst>
                </p:cNvPr>
                <p:cNvGrpSpPr/>
                <p:nvPr/>
              </p:nvGrpSpPr>
              <p:grpSpPr>
                <a:xfrm>
                  <a:off x="3407858" y="2923138"/>
                  <a:ext cx="886089" cy="381830"/>
                  <a:chOff x="3432737" y="1962980"/>
                  <a:chExt cx="886089" cy="381830"/>
                </a:xfrm>
              </p:grpSpPr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D424766-A1A8-6213-770E-43F8283278E2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7" y="1962980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3CD93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5%</a:t>
                    </a:r>
                  </a:p>
                </p:txBody>
              </p:sp>
              <p:pic>
                <p:nvPicPr>
                  <p:cNvPr id="163" name="Picture 162" descr="Icon&#10;&#10;Description automatically generated">
                    <a:extLst>
                      <a:ext uri="{FF2B5EF4-FFF2-40B4-BE49-F238E27FC236}">
                        <a16:creationId xmlns:a16="http://schemas.microsoft.com/office/drawing/2014/main" id="{988CD3F4-EC6D-FE31-56D6-F77972AE21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1995099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6DDE341-CE78-1DCD-08E2-F4C0DDE7F8D0}"/>
                    </a:ext>
                  </a:extLst>
                </p:cNvPr>
                <p:cNvGrpSpPr/>
                <p:nvPr/>
              </p:nvGrpSpPr>
              <p:grpSpPr>
                <a:xfrm>
                  <a:off x="3407858" y="3409517"/>
                  <a:ext cx="886089" cy="381830"/>
                  <a:chOff x="3432737" y="1962980"/>
                  <a:chExt cx="886089" cy="381830"/>
                </a:xfrm>
              </p:grpSpPr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4D029CAC-DB4F-54CB-A49B-116EAB32E150}"/>
                      </a:ext>
                    </a:extLst>
                  </p:cNvPr>
                  <p:cNvSpPr txBox="1"/>
                  <p:nvPr/>
                </p:nvSpPr>
                <p:spPr>
                  <a:xfrm>
                    <a:off x="3432737" y="1962980"/>
                    <a:ext cx="671018" cy="3818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rgbClr val="3CD93E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5%</a:t>
                    </a:r>
                  </a:p>
                </p:txBody>
              </p:sp>
              <p:pic>
                <p:nvPicPr>
                  <p:cNvPr id="166" name="Picture 165" descr="Icon&#10;&#10;Description automatically generated">
                    <a:extLst>
                      <a:ext uri="{FF2B5EF4-FFF2-40B4-BE49-F238E27FC236}">
                        <a16:creationId xmlns:a16="http://schemas.microsoft.com/office/drawing/2014/main" id="{B2BDA9FE-2023-3597-0E49-1163E1F31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4506" y="1995100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330CAB7-8E3F-E016-8417-A51CE92BDF16}"/>
                  </a:ext>
                </a:extLst>
              </p:cNvPr>
              <p:cNvGrpSpPr/>
              <p:nvPr/>
            </p:nvGrpSpPr>
            <p:grpSpPr>
              <a:xfrm>
                <a:off x="3002791" y="1670624"/>
                <a:ext cx="1440186" cy="1515342"/>
                <a:chOff x="4406306" y="1670624"/>
                <a:chExt cx="1440186" cy="1515342"/>
              </a:xfrm>
            </p:grpSpPr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15F47745-BE12-0914-FFAC-190461F49C2A}"/>
                    </a:ext>
                  </a:extLst>
                </p:cNvPr>
                <p:cNvSpPr txBox="1"/>
                <p:nvPr/>
              </p:nvSpPr>
              <p:spPr>
                <a:xfrm>
                  <a:off x="4659974" y="1670624"/>
                  <a:ext cx="97969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Risk Score</a:t>
                  </a:r>
                  <a:endParaRPr lang="en-US" sz="12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graphicFrame>
              <p:nvGraphicFramePr>
                <p:cNvPr id="172" name="Chart 171">
                  <a:extLst>
                    <a:ext uri="{FF2B5EF4-FFF2-40B4-BE49-F238E27FC236}">
                      <a16:creationId xmlns:a16="http://schemas.microsoft.com/office/drawing/2014/main" id="{E5ACF6A3-2D9D-8FD1-A350-5E11C1C3130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74062540"/>
                    </p:ext>
                  </p:extLst>
                </p:nvPr>
              </p:nvGraphicFramePr>
              <p:xfrm>
                <a:off x="4406306" y="1928891"/>
                <a:ext cx="1440186" cy="125707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96FAA9F-84B2-8C90-095E-00E57C5F1CF3}"/>
                    </a:ext>
                  </a:extLst>
                </p:cNvPr>
                <p:cNvSpPr txBox="1"/>
                <p:nvPr/>
              </p:nvSpPr>
              <p:spPr>
                <a:xfrm>
                  <a:off x="4829335" y="2418929"/>
                  <a:ext cx="599816" cy="309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15</a:t>
                  </a:r>
                  <a:r>
                    <a:rPr lang="en-US" sz="12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%</a:t>
                  </a:r>
                </a:p>
              </p:txBody>
            </p:sp>
          </p:grp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9F07AF5-9D39-A81A-BA47-80960665E67D}"/>
              </a:ext>
            </a:extLst>
          </p:cNvPr>
          <p:cNvGrpSpPr/>
          <p:nvPr/>
        </p:nvGrpSpPr>
        <p:grpSpPr>
          <a:xfrm>
            <a:off x="4432374" y="1656476"/>
            <a:ext cx="3873651" cy="2404872"/>
            <a:chOff x="2245490" y="1670713"/>
            <a:chExt cx="2238956" cy="2322580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C2C8778-4057-A468-38D5-315225FCA62A}"/>
                </a:ext>
              </a:extLst>
            </p:cNvPr>
            <p:cNvSpPr/>
            <p:nvPr/>
          </p:nvSpPr>
          <p:spPr>
            <a:xfrm>
              <a:off x="2245490" y="1670713"/>
              <a:ext cx="2238762" cy="2322580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35388F3-5CFF-F356-1644-487C0B217F31}"/>
                </a:ext>
              </a:extLst>
            </p:cNvPr>
            <p:cNvSpPr txBox="1"/>
            <p:nvPr/>
          </p:nvSpPr>
          <p:spPr>
            <a:xfrm>
              <a:off x="2245684" y="1670713"/>
              <a:ext cx="2238762" cy="25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Client Analysis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172A514-6313-EB06-B1CD-CDEEF7E08B24}"/>
              </a:ext>
            </a:extLst>
          </p:cNvPr>
          <p:cNvGrpSpPr/>
          <p:nvPr/>
        </p:nvGrpSpPr>
        <p:grpSpPr>
          <a:xfrm>
            <a:off x="4432178" y="4137330"/>
            <a:ext cx="3873653" cy="2404872"/>
            <a:chOff x="4432179" y="4137330"/>
            <a:chExt cx="2239290" cy="2404872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0F43640-30E7-4243-FA5F-F4B3FBFA0AD7}"/>
                </a:ext>
              </a:extLst>
            </p:cNvPr>
            <p:cNvSpPr/>
            <p:nvPr/>
          </p:nvSpPr>
          <p:spPr>
            <a:xfrm>
              <a:off x="4432374" y="4137330"/>
              <a:ext cx="2239095" cy="2404872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0FD0BEE-F992-BDE4-F6EB-6F12A32FB01D}"/>
                </a:ext>
              </a:extLst>
            </p:cNvPr>
            <p:cNvSpPr txBox="1"/>
            <p:nvPr/>
          </p:nvSpPr>
          <p:spPr>
            <a:xfrm>
              <a:off x="4432179" y="4147631"/>
              <a:ext cx="22390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Project Analysis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A450927B-317B-91F9-58A2-8AE4045EE2A7}"/>
              </a:ext>
            </a:extLst>
          </p:cNvPr>
          <p:cNvSpPr txBox="1"/>
          <p:nvPr/>
        </p:nvSpPr>
        <p:spPr>
          <a:xfrm>
            <a:off x="4515295" y="5080820"/>
            <a:ext cx="1009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9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Timeline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36D4F8B-3590-B79F-E38F-C696B1B1644F}"/>
              </a:ext>
            </a:extLst>
          </p:cNvPr>
          <p:cNvSpPr txBox="1"/>
          <p:nvPr/>
        </p:nvSpPr>
        <p:spPr>
          <a:xfrm>
            <a:off x="4515295" y="2605336"/>
            <a:ext cx="1651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Related Information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791D785-E835-37C8-8BC0-9732263DA8BD}"/>
              </a:ext>
            </a:extLst>
          </p:cNvPr>
          <p:cNvSpPr txBox="1"/>
          <p:nvPr/>
        </p:nvSpPr>
        <p:spPr>
          <a:xfrm>
            <a:off x="4515295" y="5733107"/>
            <a:ext cx="1329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</a:t>
            </a:r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Financial Plans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039D8D6-79B7-3DB2-DC23-D0589A6732BC}"/>
              </a:ext>
            </a:extLst>
          </p:cNvPr>
          <p:cNvSpPr txBox="1"/>
          <p:nvPr/>
        </p:nvSpPr>
        <p:spPr>
          <a:xfrm>
            <a:off x="4515295" y="4689199"/>
            <a:ext cx="579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65%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2D2A108-0E5D-5E4C-C560-39D94CFB3D93}"/>
              </a:ext>
            </a:extLst>
          </p:cNvPr>
          <p:cNvSpPr txBox="1"/>
          <p:nvPr/>
        </p:nvSpPr>
        <p:spPr>
          <a:xfrm>
            <a:off x="4515295" y="4428533"/>
            <a:ext cx="943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/>
              <a:t>Project Status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324161F-6A23-F669-9A6A-7694C5CE365B}"/>
              </a:ext>
            </a:extLst>
          </p:cNvPr>
          <p:cNvSpPr txBox="1"/>
          <p:nvPr/>
        </p:nvSpPr>
        <p:spPr>
          <a:xfrm>
            <a:off x="5494518" y="4428533"/>
            <a:ext cx="1398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Project estimated  Cost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429F55F-283C-FCD3-CD26-9D8DBE7015E1}"/>
              </a:ext>
            </a:extLst>
          </p:cNvPr>
          <p:cNvCxnSpPr>
            <a:cxnSpLocks/>
          </p:cNvCxnSpPr>
          <p:nvPr/>
        </p:nvCxnSpPr>
        <p:spPr>
          <a:xfrm>
            <a:off x="4608395" y="5005867"/>
            <a:ext cx="3431092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BE628BF8-93ED-A216-D857-B7AA6CFB7CA9}"/>
              </a:ext>
            </a:extLst>
          </p:cNvPr>
          <p:cNvCxnSpPr>
            <a:cxnSpLocks/>
          </p:cNvCxnSpPr>
          <p:nvPr/>
        </p:nvCxnSpPr>
        <p:spPr>
          <a:xfrm>
            <a:off x="4608395" y="5752157"/>
            <a:ext cx="1280160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0117EF56-94DB-B205-98F1-7934A043115B}"/>
              </a:ext>
            </a:extLst>
          </p:cNvPr>
          <p:cNvSpPr txBox="1"/>
          <p:nvPr/>
        </p:nvSpPr>
        <p:spPr>
          <a:xfrm>
            <a:off x="4515295" y="5323405"/>
            <a:ext cx="132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From: </a:t>
            </a:r>
            <a:r>
              <a:rPr lang="en-US" sz="10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Jun – 2022 </a:t>
            </a:r>
            <a:endParaRPr lang="en-US" sz="9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To: </a:t>
            </a:r>
            <a:r>
              <a:rPr lang="en-US" sz="10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Jun – 2026</a:t>
            </a:r>
            <a:endParaRPr lang="en-US" sz="9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BDCC181-7634-BBC3-37D2-F6D474782B5E}"/>
              </a:ext>
            </a:extLst>
          </p:cNvPr>
          <p:cNvSpPr txBox="1"/>
          <p:nvPr/>
        </p:nvSpPr>
        <p:spPr>
          <a:xfrm>
            <a:off x="4515295" y="6003708"/>
            <a:ext cx="1567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Total Loan: </a:t>
            </a:r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13.5</a:t>
            </a:r>
            <a:r>
              <a:rPr lang="en-US" sz="10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 QAR</a:t>
            </a:r>
          </a:p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 Rate: </a:t>
            </a:r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  <a:endParaRPr lang="en-US" sz="9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7231502-0EA2-DE5A-C1FA-4CB8AFE784C2}"/>
              </a:ext>
            </a:extLst>
          </p:cNvPr>
          <p:cNvSpPr txBox="1"/>
          <p:nvPr/>
        </p:nvSpPr>
        <p:spPr>
          <a:xfrm>
            <a:off x="6851984" y="4430832"/>
            <a:ext cx="1397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Project Estimated Profit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36D85ED-15C9-F58F-5B2A-F0F441296F1E}"/>
              </a:ext>
            </a:extLst>
          </p:cNvPr>
          <p:cNvSpPr txBox="1"/>
          <p:nvPr/>
        </p:nvSpPr>
        <p:spPr>
          <a:xfrm>
            <a:off x="5494518" y="4664160"/>
            <a:ext cx="97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7.3 </a:t>
            </a:r>
            <a:r>
              <a:rPr lang="en-US" sz="8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 QAR</a:t>
            </a:r>
            <a:endParaRPr lang="en-US" sz="12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4D141753-3A8A-8FFA-241E-131FC55C229B}"/>
              </a:ext>
            </a:extLst>
          </p:cNvPr>
          <p:cNvSpPr txBox="1"/>
          <p:nvPr/>
        </p:nvSpPr>
        <p:spPr>
          <a:xfrm>
            <a:off x="6851984" y="4665912"/>
            <a:ext cx="97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</a:t>
            </a:r>
            <a:r>
              <a:rPr lang="en-US" sz="8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 QAR</a:t>
            </a:r>
            <a:endParaRPr lang="en-US" sz="12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9BEC1A6B-4B18-DA73-BAD0-2247809F376E}"/>
              </a:ext>
            </a:extLst>
          </p:cNvPr>
          <p:cNvCxnSpPr>
            <a:cxnSpLocks/>
          </p:cNvCxnSpPr>
          <p:nvPr/>
        </p:nvCxnSpPr>
        <p:spPr>
          <a:xfrm>
            <a:off x="5430935" y="4464075"/>
            <a:ext cx="0" cy="45720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FD4EF75C-3286-645A-9DE6-C41A9081CA66}"/>
              </a:ext>
            </a:extLst>
          </p:cNvPr>
          <p:cNvCxnSpPr>
            <a:cxnSpLocks/>
          </p:cNvCxnSpPr>
          <p:nvPr/>
        </p:nvCxnSpPr>
        <p:spPr>
          <a:xfrm>
            <a:off x="6844253" y="4464075"/>
            <a:ext cx="0" cy="45720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194666E-D9B2-584D-126E-1A5DEDB18465}"/>
              </a:ext>
            </a:extLst>
          </p:cNvPr>
          <p:cNvSpPr txBox="1"/>
          <p:nvPr/>
        </p:nvSpPr>
        <p:spPr>
          <a:xfrm>
            <a:off x="4450319" y="2239803"/>
            <a:ext cx="111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7.3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 QAR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6396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DED1CFC-F6B3-BA64-9AAE-A18B959673C3}"/>
              </a:ext>
            </a:extLst>
          </p:cNvPr>
          <p:cNvSpPr txBox="1"/>
          <p:nvPr/>
        </p:nvSpPr>
        <p:spPr>
          <a:xfrm>
            <a:off x="4450319" y="1979137"/>
            <a:ext cx="126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Client Total Deposits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1F51C06E-0366-91F4-2EA9-8D54AFB4B478}"/>
              </a:ext>
            </a:extLst>
          </p:cNvPr>
          <p:cNvCxnSpPr>
            <a:cxnSpLocks/>
          </p:cNvCxnSpPr>
          <p:nvPr/>
        </p:nvCxnSpPr>
        <p:spPr>
          <a:xfrm>
            <a:off x="5668173" y="2014679"/>
            <a:ext cx="0" cy="45720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C0F27DD2-B5D0-E7AF-E2C4-1908D5D7C839}"/>
              </a:ext>
            </a:extLst>
          </p:cNvPr>
          <p:cNvSpPr txBox="1"/>
          <p:nvPr/>
        </p:nvSpPr>
        <p:spPr>
          <a:xfrm>
            <a:off x="5686801" y="2241371"/>
            <a:ext cx="111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.3 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 QAR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6396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58D3216-CC5B-3282-17D2-2200A84E0689}"/>
              </a:ext>
            </a:extLst>
          </p:cNvPr>
          <p:cNvSpPr txBox="1"/>
          <p:nvPr/>
        </p:nvSpPr>
        <p:spPr>
          <a:xfrm>
            <a:off x="5686801" y="1979137"/>
            <a:ext cx="126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Client Unpaid Loans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518CD6F-B0B3-B0DB-F85E-F83A55AD08EC}"/>
              </a:ext>
            </a:extLst>
          </p:cNvPr>
          <p:cNvCxnSpPr>
            <a:cxnSpLocks/>
          </p:cNvCxnSpPr>
          <p:nvPr/>
        </p:nvCxnSpPr>
        <p:spPr>
          <a:xfrm>
            <a:off x="6932936" y="2016247"/>
            <a:ext cx="0" cy="45720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FB23E512-6BFA-2DFA-EE4A-F3BE6BF904F7}"/>
              </a:ext>
            </a:extLst>
          </p:cNvPr>
          <p:cNvSpPr txBox="1"/>
          <p:nvPr/>
        </p:nvSpPr>
        <p:spPr>
          <a:xfrm>
            <a:off x="6942135" y="2242939"/>
            <a:ext cx="111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6396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DF5419B-1479-A7D4-AF49-397CA440FF83}"/>
              </a:ext>
            </a:extLst>
          </p:cNvPr>
          <p:cNvSpPr txBox="1"/>
          <p:nvPr/>
        </p:nvSpPr>
        <p:spPr>
          <a:xfrm>
            <a:off x="6942135" y="1979137"/>
            <a:ext cx="1266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l"/>
            <a:r>
              <a:rPr lang="en-US"/>
              <a:t>Client Active Projects</a:t>
            </a:r>
            <a:endParaRPr 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D4E98C4C-3C21-2303-C02E-7E72A7AFA482}"/>
              </a:ext>
            </a:extLst>
          </p:cNvPr>
          <p:cNvCxnSpPr>
            <a:cxnSpLocks/>
          </p:cNvCxnSpPr>
          <p:nvPr/>
        </p:nvCxnSpPr>
        <p:spPr>
          <a:xfrm>
            <a:off x="4638244" y="2556470"/>
            <a:ext cx="3431092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63A1EEB-7555-C1B4-FFB7-90D7F73087CE}"/>
              </a:ext>
            </a:extLst>
          </p:cNvPr>
          <p:cNvGrpSpPr/>
          <p:nvPr/>
        </p:nvGrpSpPr>
        <p:grpSpPr>
          <a:xfrm>
            <a:off x="6158564" y="5080820"/>
            <a:ext cx="2121682" cy="1452227"/>
            <a:chOff x="6158564" y="5080820"/>
            <a:chExt cx="2121682" cy="1452227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D717E56-3239-6A39-9AFE-330783163E2C}"/>
                </a:ext>
              </a:extLst>
            </p:cNvPr>
            <p:cNvGrpSpPr/>
            <p:nvPr/>
          </p:nvGrpSpPr>
          <p:grpSpPr>
            <a:xfrm>
              <a:off x="6158564" y="5080820"/>
              <a:ext cx="2121682" cy="1452227"/>
              <a:chOff x="6158564" y="5080820"/>
              <a:chExt cx="2121682" cy="1452227"/>
            </a:xfrm>
          </p:grpSpPr>
          <p:graphicFrame>
            <p:nvGraphicFramePr>
              <p:cNvPr id="190" name="Chart 189">
                <a:extLst>
                  <a:ext uri="{FF2B5EF4-FFF2-40B4-BE49-F238E27FC236}">
                    <a16:creationId xmlns:a16="http://schemas.microsoft.com/office/drawing/2014/main" id="{69335F09-F161-0CE7-2B29-F0BA3594B1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63972769"/>
                  </p:ext>
                </p:extLst>
              </p:nvPr>
            </p:nvGraphicFramePr>
            <p:xfrm>
              <a:off x="6158564" y="5080820"/>
              <a:ext cx="2121682" cy="14522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4052912-C7B8-FE7B-E3AA-10559359C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6245" y="5269358"/>
                <a:ext cx="0" cy="1097280"/>
              </a:xfrm>
              <a:prstGeom prst="line">
                <a:avLst/>
              </a:prstGeom>
              <a:ln w="3175"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C811543-E4B5-8AA1-FCDB-896616E07BD2}"/>
                </a:ext>
              </a:extLst>
            </p:cNvPr>
            <p:cNvSpPr txBox="1"/>
            <p:nvPr/>
          </p:nvSpPr>
          <p:spPr>
            <a:xfrm>
              <a:off x="6906426" y="5793213"/>
              <a:ext cx="6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55%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6E227DF-1D8A-33AB-D303-2629D10C11DC}"/>
              </a:ext>
            </a:extLst>
          </p:cNvPr>
          <p:cNvGrpSpPr/>
          <p:nvPr/>
        </p:nvGrpSpPr>
        <p:grpSpPr>
          <a:xfrm>
            <a:off x="6150703" y="2537151"/>
            <a:ext cx="2121682" cy="1452227"/>
            <a:chOff x="6150703" y="2537151"/>
            <a:chExt cx="2121682" cy="1452227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FDAE4E8-A1BB-62CF-81DB-8825281CFC21}"/>
                </a:ext>
              </a:extLst>
            </p:cNvPr>
            <p:cNvGrpSpPr/>
            <p:nvPr/>
          </p:nvGrpSpPr>
          <p:grpSpPr>
            <a:xfrm>
              <a:off x="6150703" y="2537151"/>
              <a:ext cx="2121682" cy="1452227"/>
              <a:chOff x="6149135" y="5080820"/>
              <a:chExt cx="2121682" cy="1452227"/>
            </a:xfrm>
          </p:grpSpPr>
          <p:graphicFrame>
            <p:nvGraphicFramePr>
              <p:cNvPr id="231" name="Chart 230">
                <a:extLst>
                  <a:ext uri="{FF2B5EF4-FFF2-40B4-BE49-F238E27FC236}">
                    <a16:creationId xmlns:a16="http://schemas.microsoft.com/office/drawing/2014/main" id="{E20817EB-2E2E-DBEA-B1C3-D5115F8E659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6756449"/>
                  </p:ext>
                </p:extLst>
              </p:nvPr>
            </p:nvGraphicFramePr>
            <p:xfrm>
              <a:off x="6149135" y="5080820"/>
              <a:ext cx="2121682" cy="14522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B626393B-6D02-1E1E-0D71-93515A07F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6245" y="5269358"/>
                <a:ext cx="0" cy="1097280"/>
              </a:xfrm>
              <a:prstGeom prst="line">
                <a:avLst/>
              </a:prstGeom>
              <a:ln w="3175"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7F3406E5-99DD-20F4-933E-352D87BC170E}"/>
                </a:ext>
              </a:extLst>
            </p:cNvPr>
            <p:cNvSpPr txBox="1"/>
            <p:nvPr/>
          </p:nvSpPr>
          <p:spPr>
            <a:xfrm>
              <a:off x="6909194" y="3232150"/>
              <a:ext cx="6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51%</a:t>
              </a: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9162B5FD-CD6F-9EDF-B048-0DEF711DD76C}"/>
              </a:ext>
            </a:extLst>
          </p:cNvPr>
          <p:cNvSpPr txBox="1"/>
          <p:nvPr/>
        </p:nvSpPr>
        <p:spPr>
          <a:xfrm>
            <a:off x="4515295" y="2826874"/>
            <a:ext cx="228416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>
                <a:latin typeface="Lato"/>
                <a:ea typeface="Lato"/>
                <a:cs typeface="Lato"/>
                <a:sym typeface="Wingdings" panose="05000000000000000000" pitchFamily="2" charset="2"/>
              </a:rPr>
              <a:t>Company Name: </a:t>
            </a:r>
            <a:r>
              <a:rPr lang="en-US" sz="1000" b="1">
                <a:solidFill>
                  <a:srgbClr val="063960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Lincon, Inc.</a:t>
            </a:r>
            <a:endParaRPr lang="en-US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900">
                <a:latin typeface="Lato"/>
                <a:ea typeface="Lato"/>
                <a:cs typeface="Lato"/>
              </a:rPr>
              <a:t>Sector Type: </a:t>
            </a:r>
            <a:r>
              <a:rPr lang="en-US" sz="1000" b="1">
                <a:solidFill>
                  <a:srgbClr val="063960"/>
                </a:solidFill>
                <a:latin typeface="Lato"/>
                <a:ea typeface="Lato"/>
                <a:cs typeface="Lato"/>
              </a:rPr>
              <a:t>Construction</a:t>
            </a:r>
            <a:endParaRPr lang="en-US" sz="9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900">
                <a:latin typeface="Lato"/>
                <a:ea typeface="Lato"/>
                <a:cs typeface="Lato"/>
                <a:sym typeface="Wingdings" panose="05000000000000000000" pitchFamily="2" charset="2"/>
              </a:rPr>
              <a:t>Line Of Business: </a:t>
            </a:r>
            <a:r>
              <a:rPr lang="en-US" sz="1000" b="1">
                <a:solidFill>
                  <a:srgbClr val="063960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Real Estate Development</a:t>
            </a:r>
            <a:endParaRPr lang="en-US" sz="1000" b="1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900">
                <a:latin typeface="Lato"/>
                <a:ea typeface="Lato"/>
                <a:cs typeface="Lato"/>
              </a:rPr>
              <a:t>Type Of Business: </a:t>
            </a:r>
            <a:r>
              <a:rPr lang="en-US" sz="1000" b="1">
                <a:solidFill>
                  <a:srgbClr val="063960"/>
                </a:solidFill>
                <a:latin typeface="Lato"/>
                <a:ea typeface="Lato"/>
                <a:cs typeface="Lato"/>
              </a:rPr>
              <a:t>Hotel</a:t>
            </a:r>
            <a:endParaRPr lang="en-US" sz="900" b="1">
              <a:solidFill>
                <a:srgbClr val="063960"/>
              </a:solidFill>
              <a:latin typeface="Lato"/>
              <a:ea typeface="Lato"/>
              <a:cs typeface="Lato"/>
            </a:endParaRPr>
          </a:p>
          <a:p>
            <a:pPr>
              <a:spcAft>
                <a:spcPts val="600"/>
              </a:spcAft>
            </a:pPr>
            <a:r>
              <a:rPr lang="en-US" sz="900">
                <a:latin typeface="Lato"/>
                <a:ea typeface="Lato"/>
                <a:cs typeface="Lato"/>
                <a:sym typeface="Wingdings" panose="05000000000000000000" pitchFamily="2" charset="2"/>
              </a:rPr>
              <a:t>Nationality: </a:t>
            </a:r>
            <a:r>
              <a:rPr lang="en-US" sz="1000" b="1">
                <a:solidFill>
                  <a:srgbClr val="063960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Germany</a:t>
            </a:r>
            <a:endParaRPr lang="en-US" sz="900" b="1">
              <a:solidFill>
                <a:srgbClr val="063960"/>
              </a:solidFill>
              <a:latin typeface="Lato"/>
              <a:ea typeface="Lato"/>
              <a:cs typeface="Lato"/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1FE7BFC-0B09-E391-AF04-397B0CFE326B}"/>
              </a:ext>
            </a:extLst>
          </p:cNvPr>
          <p:cNvGrpSpPr/>
          <p:nvPr/>
        </p:nvGrpSpPr>
        <p:grpSpPr>
          <a:xfrm>
            <a:off x="9997640" y="1978855"/>
            <a:ext cx="1717100" cy="1204213"/>
            <a:chOff x="6317813" y="2693725"/>
            <a:chExt cx="1954572" cy="1204213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84CCC38-AADF-7094-4560-93DB4D6889CD}"/>
                </a:ext>
              </a:extLst>
            </p:cNvPr>
            <p:cNvGrpSpPr/>
            <p:nvPr/>
          </p:nvGrpSpPr>
          <p:grpSpPr>
            <a:xfrm>
              <a:off x="6317813" y="2693725"/>
              <a:ext cx="1954572" cy="1204213"/>
              <a:chOff x="6316245" y="5237394"/>
              <a:chExt cx="1954572" cy="1204213"/>
            </a:xfrm>
          </p:grpSpPr>
          <p:graphicFrame>
            <p:nvGraphicFramePr>
              <p:cNvPr id="245" name="Chart 244">
                <a:extLst>
                  <a:ext uri="{FF2B5EF4-FFF2-40B4-BE49-F238E27FC236}">
                    <a16:creationId xmlns:a16="http://schemas.microsoft.com/office/drawing/2014/main" id="{B3786AFA-4ABF-133F-EA12-8A4857735C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6727565"/>
                  </p:ext>
                </p:extLst>
              </p:nvPr>
            </p:nvGraphicFramePr>
            <p:xfrm>
              <a:off x="6324160" y="5237394"/>
              <a:ext cx="1946657" cy="12042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3"/>
              </a:graphicData>
            </a:graphic>
          </p:graphicFrame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094B6C4-3F61-C031-5F7A-88E0183BA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6245" y="5269358"/>
                <a:ext cx="0" cy="1097280"/>
              </a:xfrm>
              <a:prstGeom prst="line">
                <a:avLst/>
              </a:prstGeom>
              <a:ln w="3175"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605A124-A79D-EB3E-6FB6-E530B7F1F16F}"/>
                </a:ext>
              </a:extLst>
            </p:cNvPr>
            <p:cNvSpPr txBox="1"/>
            <p:nvPr/>
          </p:nvSpPr>
          <p:spPr>
            <a:xfrm>
              <a:off x="6992463" y="3140710"/>
              <a:ext cx="6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65%</a:t>
              </a:r>
            </a:p>
          </p:txBody>
        </p:sp>
      </p:grpSp>
      <p:pic>
        <p:nvPicPr>
          <p:cNvPr id="247" name="Picture 246" descr="Icon&#10;&#10;Description automatically generated">
            <a:extLst>
              <a:ext uri="{FF2B5EF4-FFF2-40B4-BE49-F238E27FC236}">
                <a16:creationId xmlns:a16="http://schemas.microsoft.com/office/drawing/2014/main" id="{95D9044C-26B7-CE08-CCEA-9502560BC5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420" y="2917467"/>
            <a:ext cx="253083" cy="243229"/>
          </a:xfrm>
          <a:prstGeom prst="rect">
            <a:avLst/>
          </a:prstGeom>
        </p:spPr>
      </p:pic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40955664-9212-D22A-05B9-3E02453F9AC2}"/>
              </a:ext>
            </a:extLst>
          </p:cNvPr>
          <p:cNvCxnSpPr>
            <a:cxnSpLocks/>
          </p:cNvCxnSpPr>
          <p:nvPr/>
        </p:nvCxnSpPr>
        <p:spPr>
          <a:xfrm>
            <a:off x="10017574" y="3888509"/>
            <a:ext cx="0" cy="100584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C4426466-26AE-93E2-4867-382361DEB0F1}"/>
              </a:ext>
            </a:extLst>
          </p:cNvPr>
          <p:cNvCxnSpPr>
            <a:cxnSpLocks/>
          </p:cNvCxnSpPr>
          <p:nvPr/>
        </p:nvCxnSpPr>
        <p:spPr>
          <a:xfrm>
            <a:off x="10023670" y="5366789"/>
            <a:ext cx="0" cy="100584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E205D1-0297-F5A4-5AB0-B05DD4992795}"/>
              </a:ext>
            </a:extLst>
          </p:cNvPr>
          <p:cNvGrpSpPr/>
          <p:nvPr/>
        </p:nvGrpSpPr>
        <p:grpSpPr>
          <a:xfrm>
            <a:off x="8320891" y="3683220"/>
            <a:ext cx="1680916" cy="861627"/>
            <a:chOff x="7374856" y="3668769"/>
            <a:chExt cx="2638586" cy="1603395"/>
          </a:xfrm>
        </p:grpSpPr>
        <p:sp>
          <p:nvSpPr>
            <p:cNvPr id="22" name="Прямоугольник 2">
              <a:extLst>
                <a:ext uri="{FF2B5EF4-FFF2-40B4-BE49-F238E27FC236}">
                  <a16:creationId xmlns:a16="http://schemas.microsoft.com/office/drawing/2014/main" id="{AEC41F02-2718-3437-1824-4C002A2A9A24}"/>
                </a:ext>
              </a:extLst>
            </p:cNvPr>
            <p:cNvSpPr/>
            <p:nvPr/>
          </p:nvSpPr>
          <p:spPr>
            <a:xfrm>
              <a:off x="7374856" y="3668769"/>
              <a:ext cx="751166" cy="13745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200" b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</a:t>
              </a:r>
              <a:endParaRPr lang="ru-RU" sz="42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126398-B5A4-41EE-34FA-823CBE3F7AB4}"/>
                </a:ext>
              </a:extLst>
            </p:cNvPr>
            <p:cNvSpPr txBox="1"/>
            <p:nvPr/>
          </p:nvSpPr>
          <p:spPr>
            <a:xfrm>
              <a:off x="7889045" y="3814564"/>
              <a:ext cx="1193029" cy="515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trengths</a:t>
              </a:r>
              <a:endParaRPr lang="ru-RU" sz="1200" b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0EEBA9-5706-DBCC-D852-AD27E4D78688}"/>
                </a:ext>
              </a:extLst>
            </p:cNvPr>
            <p:cNvSpPr txBox="1"/>
            <p:nvPr/>
          </p:nvSpPr>
          <p:spPr>
            <a:xfrm>
              <a:off x="7915746" y="4413055"/>
              <a:ext cx="2097696" cy="85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8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 Risk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8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Timeline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8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Financial Rate</a:t>
              </a:r>
              <a:endParaRPr lang="en-US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3552F9-AB4A-D80F-E7C5-45F62CE8C4A1}"/>
                </a:ext>
              </a:extLst>
            </p:cNvPr>
            <p:cNvSpPr/>
            <p:nvPr/>
          </p:nvSpPr>
          <p:spPr>
            <a:xfrm>
              <a:off x="9545727" y="3945489"/>
              <a:ext cx="429633" cy="510482"/>
            </a:xfrm>
            <a:custGeom>
              <a:avLst/>
              <a:gdLst>
                <a:gd name="connsiteX0" fmla="*/ 3081947 w 4880058"/>
                <a:gd name="connsiteY0" fmla="*/ 2711654 h 3673221"/>
                <a:gd name="connsiteX1" fmla="*/ 3153384 w 4880058"/>
                <a:gd name="connsiteY1" fmla="*/ 2783092 h 3673221"/>
                <a:gd name="connsiteX2" fmla="*/ 3153384 w 4880058"/>
                <a:gd name="connsiteY2" fmla="*/ 3601775 h 3673221"/>
                <a:gd name="connsiteX3" fmla="*/ 3081947 w 4880058"/>
                <a:gd name="connsiteY3" fmla="*/ 3673212 h 3673221"/>
                <a:gd name="connsiteX4" fmla="*/ 3010509 w 4880058"/>
                <a:gd name="connsiteY4" fmla="*/ 3601775 h 3673221"/>
                <a:gd name="connsiteX5" fmla="*/ 3010509 w 4880058"/>
                <a:gd name="connsiteY5" fmla="*/ 2783092 h 3673221"/>
                <a:gd name="connsiteX6" fmla="*/ 3081947 w 4880058"/>
                <a:gd name="connsiteY6" fmla="*/ 2711654 h 3673221"/>
                <a:gd name="connsiteX7" fmla="*/ 3306337 w 4880058"/>
                <a:gd name="connsiteY7" fmla="*/ 1199445 h 3673221"/>
                <a:gd name="connsiteX8" fmla="*/ 3296917 w 4880058"/>
                <a:gd name="connsiteY8" fmla="*/ 1223925 h 3673221"/>
                <a:gd name="connsiteX9" fmla="*/ 3441297 w 4880058"/>
                <a:gd name="connsiteY9" fmla="*/ 1430112 h 3673221"/>
                <a:gd name="connsiteX10" fmla="*/ 3441297 w 4880058"/>
                <a:gd name="connsiteY10" fmla="*/ 1588532 h 3673221"/>
                <a:gd name="connsiteX11" fmla="*/ 3686109 w 4880058"/>
                <a:gd name="connsiteY11" fmla="*/ 1588532 h 3673221"/>
                <a:gd name="connsiteX12" fmla="*/ 3686109 w 4880058"/>
                <a:gd name="connsiteY12" fmla="*/ 1199445 h 3673221"/>
                <a:gd name="connsiteX13" fmla="*/ 1193987 w 4880058"/>
                <a:gd name="connsiteY13" fmla="*/ 1199445 h 3673221"/>
                <a:gd name="connsiteX14" fmla="*/ 1193987 w 4880058"/>
                <a:gd name="connsiteY14" fmla="*/ 1588522 h 3673221"/>
                <a:gd name="connsiteX15" fmla="*/ 2368725 w 4880058"/>
                <a:gd name="connsiteY15" fmla="*/ 1588522 h 3673221"/>
                <a:gd name="connsiteX16" fmla="*/ 2343160 w 4880058"/>
                <a:gd name="connsiteY16" fmla="*/ 1475184 h 3673221"/>
                <a:gd name="connsiteX17" fmla="*/ 2381136 w 4880058"/>
                <a:gd name="connsiteY17" fmla="*/ 1338777 h 3673221"/>
                <a:gd name="connsiteX18" fmla="*/ 2222735 w 4880058"/>
                <a:gd name="connsiteY18" fmla="*/ 1389002 h 3673221"/>
                <a:gd name="connsiteX19" fmla="*/ 2017500 w 4880058"/>
                <a:gd name="connsiteY19" fmla="*/ 1297600 h 3673221"/>
                <a:gd name="connsiteX20" fmla="*/ 1812198 w 4880058"/>
                <a:gd name="connsiteY20" fmla="*/ 1389002 h 3673221"/>
                <a:gd name="connsiteX21" fmla="*/ 1549632 w 4880058"/>
                <a:gd name="connsiteY21" fmla="*/ 1199445 h 3673221"/>
                <a:gd name="connsiteX22" fmla="*/ 1812188 w 4880058"/>
                <a:gd name="connsiteY22" fmla="*/ 749217 h 3673221"/>
                <a:gd name="connsiteX23" fmla="*/ 1678362 w 4880058"/>
                <a:gd name="connsiteY23" fmla="*/ 883044 h 3673221"/>
                <a:gd name="connsiteX24" fmla="*/ 1678362 w 4880058"/>
                <a:gd name="connsiteY24" fmla="*/ 1112301 h 3673221"/>
                <a:gd name="connsiteX25" fmla="*/ 1812188 w 4880058"/>
                <a:gd name="connsiteY25" fmla="*/ 1246137 h 3673221"/>
                <a:gd name="connsiteX26" fmla="*/ 1946015 w 4880058"/>
                <a:gd name="connsiteY26" fmla="*/ 1112301 h 3673221"/>
                <a:gd name="connsiteX27" fmla="*/ 1946015 w 4880058"/>
                <a:gd name="connsiteY27" fmla="*/ 883044 h 3673221"/>
                <a:gd name="connsiteX28" fmla="*/ 1812188 w 4880058"/>
                <a:gd name="connsiteY28" fmla="*/ 749217 h 3673221"/>
                <a:gd name="connsiteX29" fmla="*/ 3043800 w 4880058"/>
                <a:gd name="connsiteY29" fmla="*/ 712508 h 3673221"/>
                <a:gd name="connsiteX30" fmla="*/ 2909964 w 4880058"/>
                <a:gd name="connsiteY30" fmla="*/ 846334 h 3673221"/>
                <a:gd name="connsiteX31" fmla="*/ 2909964 w 4880058"/>
                <a:gd name="connsiteY31" fmla="*/ 1112301 h 3673221"/>
                <a:gd name="connsiteX32" fmla="*/ 2953350 w 4880058"/>
                <a:gd name="connsiteY32" fmla="*/ 1210704 h 3673221"/>
                <a:gd name="connsiteX33" fmla="*/ 3134239 w 4880058"/>
                <a:gd name="connsiteY33" fmla="*/ 1210704 h 3673221"/>
                <a:gd name="connsiteX34" fmla="*/ 3177626 w 4880058"/>
                <a:gd name="connsiteY34" fmla="*/ 1112301 h 3673221"/>
                <a:gd name="connsiteX35" fmla="*/ 3177626 w 4880058"/>
                <a:gd name="connsiteY35" fmla="*/ 846334 h 3673221"/>
                <a:gd name="connsiteX36" fmla="*/ 3043800 w 4880058"/>
                <a:gd name="connsiteY36" fmla="*/ 712508 h 3673221"/>
                <a:gd name="connsiteX37" fmla="*/ 2222725 w 4880058"/>
                <a:gd name="connsiteY37" fmla="*/ 691696 h 3673221"/>
                <a:gd name="connsiteX38" fmla="*/ 2088899 w 4880058"/>
                <a:gd name="connsiteY38" fmla="*/ 825522 h 3673221"/>
                <a:gd name="connsiteX39" fmla="*/ 2088899 w 4880058"/>
                <a:gd name="connsiteY39" fmla="*/ 1112292 h 3673221"/>
                <a:gd name="connsiteX40" fmla="*/ 2222725 w 4880058"/>
                <a:gd name="connsiteY40" fmla="*/ 1246127 h 3673221"/>
                <a:gd name="connsiteX41" fmla="*/ 2356561 w 4880058"/>
                <a:gd name="connsiteY41" fmla="*/ 1112292 h 3673221"/>
                <a:gd name="connsiteX42" fmla="*/ 2356561 w 4880058"/>
                <a:gd name="connsiteY42" fmla="*/ 825522 h 3673221"/>
                <a:gd name="connsiteX43" fmla="*/ 2222725 w 4880058"/>
                <a:gd name="connsiteY43" fmla="*/ 691696 h 3673221"/>
                <a:gd name="connsiteX44" fmla="*/ 2633263 w 4880058"/>
                <a:gd name="connsiteY44" fmla="*/ 606600 h 3673221"/>
                <a:gd name="connsiteX45" fmla="*/ 2499436 w 4880058"/>
                <a:gd name="connsiteY45" fmla="*/ 740426 h 3673221"/>
                <a:gd name="connsiteX46" fmla="*/ 2499427 w 4880058"/>
                <a:gd name="connsiteY46" fmla="*/ 740426 h 3673221"/>
                <a:gd name="connsiteX47" fmla="*/ 2499427 w 4880058"/>
                <a:gd name="connsiteY47" fmla="*/ 1112301 h 3673221"/>
                <a:gd name="connsiteX48" fmla="*/ 2550214 w 4880058"/>
                <a:gd name="connsiteY48" fmla="*/ 1217057 h 3673221"/>
                <a:gd name="connsiteX49" fmla="*/ 2607631 w 4880058"/>
                <a:gd name="connsiteY49" fmla="*/ 1210704 h 3673221"/>
                <a:gd name="connsiteX50" fmla="*/ 2723702 w 4880058"/>
                <a:gd name="connsiteY50" fmla="*/ 1210704 h 3673221"/>
                <a:gd name="connsiteX51" fmla="*/ 2767089 w 4880058"/>
                <a:gd name="connsiteY51" fmla="*/ 1112301 h 3673221"/>
                <a:gd name="connsiteX52" fmla="*/ 2767089 w 4880058"/>
                <a:gd name="connsiteY52" fmla="*/ 740426 h 3673221"/>
                <a:gd name="connsiteX53" fmla="*/ 2633263 w 4880058"/>
                <a:gd name="connsiteY53" fmla="*/ 606600 h 3673221"/>
                <a:gd name="connsiteX54" fmla="*/ 199911 w 4880058"/>
                <a:gd name="connsiteY54" fmla="*/ 606600 h 3673221"/>
                <a:gd name="connsiteX55" fmla="*/ 142875 w 4880058"/>
                <a:gd name="connsiteY55" fmla="*/ 663626 h 3673221"/>
                <a:gd name="connsiteX56" fmla="*/ 142875 w 4880058"/>
                <a:gd name="connsiteY56" fmla="*/ 2124342 h 3673221"/>
                <a:gd name="connsiteX57" fmla="*/ 199911 w 4880058"/>
                <a:gd name="connsiteY57" fmla="*/ 2181378 h 3673221"/>
                <a:gd name="connsiteX58" fmla="*/ 428825 w 4880058"/>
                <a:gd name="connsiteY58" fmla="*/ 2181378 h 3673221"/>
                <a:gd name="connsiteX59" fmla="*/ 428825 w 4880058"/>
                <a:gd name="connsiteY59" fmla="*/ 606600 h 3673221"/>
                <a:gd name="connsiteX60" fmla="*/ 3959600 w 4880058"/>
                <a:gd name="connsiteY60" fmla="*/ 142875 h 3673221"/>
                <a:gd name="connsiteX61" fmla="*/ 3828984 w 4880058"/>
                <a:gd name="connsiteY61" fmla="*/ 273501 h 3673221"/>
                <a:gd name="connsiteX62" fmla="*/ 3828984 w 4880058"/>
                <a:gd name="connsiteY62" fmla="*/ 2514476 h 3673221"/>
                <a:gd name="connsiteX63" fmla="*/ 3959600 w 4880058"/>
                <a:gd name="connsiteY63" fmla="*/ 2645093 h 3673221"/>
                <a:gd name="connsiteX64" fmla="*/ 4177770 w 4880058"/>
                <a:gd name="connsiteY64" fmla="*/ 2645093 h 3673221"/>
                <a:gd name="connsiteX65" fmla="*/ 4308386 w 4880058"/>
                <a:gd name="connsiteY65" fmla="*/ 2514476 h 3673221"/>
                <a:gd name="connsiteX66" fmla="*/ 4308386 w 4880058"/>
                <a:gd name="connsiteY66" fmla="*/ 1974933 h 3673221"/>
                <a:gd name="connsiteX67" fmla="*/ 4379824 w 4880058"/>
                <a:gd name="connsiteY67" fmla="*/ 1903495 h 3673221"/>
                <a:gd name="connsiteX68" fmla="*/ 4451261 w 4880058"/>
                <a:gd name="connsiteY68" fmla="*/ 1974933 h 3673221"/>
                <a:gd name="connsiteX69" fmla="*/ 4451261 w 4880058"/>
                <a:gd name="connsiteY69" fmla="*/ 2181378 h 3673221"/>
                <a:gd name="connsiteX70" fmla="*/ 4680176 w 4880058"/>
                <a:gd name="connsiteY70" fmla="*/ 2181378 h 3673221"/>
                <a:gd name="connsiteX71" fmla="*/ 4737211 w 4880058"/>
                <a:gd name="connsiteY71" fmla="*/ 2124342 h 3673221"/>
                <a:gd name="connsiteX72" fmla="*/ 4737211 w 4880058"/>
                <a:gd name="connsiteY72" fmla="*/ 663626 h 3673221"/>
                <a:gd name="connsiteX73" fmla="*/ 4680176 w 4880058"/>
                <a:gd name="connsiteY73" fmla="*/ 606600 h 3673221"/>
                <a:gd name="connsiteX74" fmla="*/ 4451261 w 4880058"/>
                <a:gd name="connsiteY74" fmla="*/ 606600 h 3673221"/>
                <a:gd name="connsiteX75" fmla="*/ 4451261 w 4880058"/>
                <a:gd name="connsiteY75" fmla="*/ 1670485 h 3673221"/>
                <a:gd name="connsiteX76" fmla="*/ 4379824 w 4880058"/>
                <a:gd name="connsiteY76" fmla="*/ 1741923 h 3673221"/>
                <a:gd name="connsiteX77" fmla="*/ 4308386 w 4880058"/>
                <a:gd name="connsiteY77" fmla="*/ 1670485 h 3673221"/>
                <a:gd name="connsiteX78" fmla="*/ 4308386 w 4880058"/>
                <a:gd name="connsiteY78" fmla="*/ 273501 h 3673221"/>
                <a:gd name="connsiteX79" fmla="*/ 4177770 w 4880058"/>
                <a:gd name="connsiteY79" fmla="*/ 142875 h 3673221"/>
                <a:gd name="connsiteX80" fmla="*/ 702316 w 4880058"/>
                <a:gd name="connsiteY80" fmla="*/ 0 h 3673221"/>
                <a:gd name="connsiteX81" fmla="*/ 920487 w 4880058"/>
                <a:gd name="connsiteY81" fmla="*/ 0 h 3673221"/>
                <a:gd name="connsiteX82" fmla="*/ 1193978 w 4880058"/>
                <a:gd name="connsiteY82" fmla="*/ 273501 h 3673221"/>
                <a:gd name="connsiteX83" fmla="*/ 1193978 w 4880058"/>
                <a:gd name="connsiteY83" fmla="*/ 550469 h 3673221"/>
                <a:gd name="connsiteX84" fmla="*/ 1122540 w 4880058"/>
                <a:gd name="connsiteY84" fmla="*/ 621906 h 3673221"/>
                <a:gd name="connsiteX85" fmla="*/ 1051103 w 4880058"/>
                <a:gd name="connsiteY85" fmla="*/ 550469 h 3673221"/>
                <a:gd name="connsiteX86" fmla="*/ 1051103 w 4880058"/>
                <a:gd name="connsiteY86" fmla="*/ 273501 h 3673221"/>
                <a:gd name="connsiteX87" fmla="*/ 920487 w 4880058"/>
                <a:gd name="connsiteY87" fmla="*/ 142875 h 3673221"/>
                <a:gd name="connsiteX88" fmla="*/ 702316 w 4880058"/>
                <a:gd name="connsiteY88" fmla="*/ 142875 h 3673221"/>
                <a:gd name="connsiteX89" fmla="*/ 571700 w 4880058"/>
                <a:gd name="connsiteY89" fmla="*/ 273501 h 3673221"/>
                <a:gd name="connsiteX90" fmla="*/ 571700 w 4880058"/>
                <a:gd name="connsiteY90" fmla="*/ 2514486 h 3673221"/>
                <a:gd name="connsiteX91" fmla="*/ 702316 w 4880058"/>
                <a:gd name="connsiteY91" fmla="*/ 2645102 h 3673221"/>
                <a:gd name="connsiteX92" fmla="*/ 920515 w 4880058"/>
                <a:gd name="connsiteY92" fmla="*/ 2645102 h 3673221"/>
                <a:gd name="connsiteX93" fmla="*/ 1051131 w 4880058"/>
                <a:gd name="connsiteY93" fmla="*/ 2514486 h 3673221"/>
                <a:gd name="connsiteX94" fmla="*/ 1051131 w 4880058"/>
                <a:gd name="connsiteY94" fmla="*/ 854926 h 3673221"/>
                <a:gd name="connsiteX95" fmla="*/ 1122569 w 4880058"/>
                <a:gd name="connsiteY95" fmla="*/ 783488 h 3673221"/>
                <a:gd name="connsiteX96" fmla="*/ 1194006 w 4880058"/>
                <a:gd name="connsiteY96" fmla="*/ 854926 h 3673221"/>
                <a:gd name="connsiteX97" fmla="*/ 1194006 w 4880058"/>
                <a:gd name="connsiteY97" fmla="*/ 1056589 h 3673221"/>
                <a:gd name="connsiteX98" fmla="*/ 1535516 w 4880058"/>
                <a:gd name="connsiteY98" fmla="*/ 1056589 h 3673221"/>
                <a:gd name="connsiteX99" fmla="*/ 1535516 w 4880058"/>
                <a:gd name="connsiteY99" fmla="*/ 883053 h 3673221"/>
                <a:gd name="connsiteX100" fmla="*/ 1812217 w 4880058"/>
                <a:gd name="connsiteY100" fmla="*/ 606352 h 3673221"/>
                <a:gd name="connsiteX101" fmla="*/ 1992087 w 4880058"/>
                <a:gd name="connsiteY101" fmla="*/ 673046 h 3673221"/>
                <a:gd name="connsiteX102" fmla="*/ 2222745 w 4880058"/>
                <a:gd name="connsiteY102" fmla="*/ 548831 h 3673221"/>
                <a:gd name="connsiteX103" fmla="*/ 2391299 w 4880058"/>
                <a:gd name="connsiteY103" fmla="*/ 606381 h 3673221"/>
                <a:gd name="connsiteX104" fmla="*/ 2633282 w 4880058"/>
                <a:gd name="connsiteY104" fmla="*/ 463725 h 3673221"/>
                <a:gd name="connsiteX105" fmla="*/ 2883027 w 4880058"/>
                <a:gd name="connsiteY105" fmla="*/ 621392 h 3673221"/>
                <a:gd name="connsiteX106" fmla="*/ 3043809 w 4880058"/>
                <a:gd name="connsiteY106" fmla="*/ 569633 h 3673221"/>
                <a:gd name="connsiteX107" fmla="*/ 3320510 w 4880058"/>
                <a:gd name="connsiteY107" fmla="*/ 846334 h 3673221"/>
                <a:gd name="connsiteX108" fmla="*/ 3320510 w 4880058"/>
                <a:gd name="connsiteY108" fmla="*/ 1056570 h 3673221"/>
                <a:gd name="connsiteX109" fmla="*/ 3686109 w 4880058"/>
                <a:gd name="connsiteY109" fmla="*/ 1056570 h 3673221"/>
                <a:gd name="connsiteX110" fmla="*/ 3686109 w 4880058"/>
                <a:gd name="connsiteY110" fmla="*/ 273501 h 3673221"/>
                <a:gd name="connsiteX111" fmla="*/ 3959600 w 4880058"/>
                <a:gd name="connsiteY111" fmla="*/ 0 h 3673221"/>
                <a:gd name="connsiteX112" fmla="*/ 4177770 w 4880058"/>
                <a:gd name="connsiteY112" fmla="*/ 0 h 3673221"/>
                <a:gd name="connsiteX113" fmla="*/ 4451261 w 4880058"/>
                <a:gd name="connsiteY113" fmla="*/ 273501 h 3673221"/>
                <a:gd name="connsiteX114" fmla="*/ 4451261 w 4880058"/>
                <a:gd name="connsiteY114" fmla="*/ 463725 h 3673221"/>
                <a:gd name="connsiteX115" fmla="*/ 4680176 w 4880058"/>
                <a:gd name="connsiteY115" fmla="*/ 463725 h 3673221"/>
                <a:gd name="connsiteX116" fmla="*/ 4880058 w 4880058"/>
                <a:gd name="connsiteY116" fmla="*/ 663626 h 3673221"/>
                <a:gd name="connsiteX117" fmla="*/ 4880058 w 4880058"/>
                <a:gd name="connsiteY117" fmla="*/ 2124332 h 3673221"/>
                <a:gd name="connsiteX118" fmla="*/ 4680147 w 4880058"/>
                <a:gd name="connsiteY118" fmla="*/ 2324243 h 3673221"/>
                <a:gd name="connsiteX119" fmla="*/ 4451233 w 4880058"/>
                <a:gd name="connsiteY119" fmla="*/ 2324243 h 3673221"/>
                <a:gd name="connsiteX120" fmla="*/ 4451233 w 4880058"/>
                <a:gd name="connsiteY120" fmla="*/ 2514467 h 3673221"/>
                <a:gd name="connsiteX121" fmla="*/ 4177741 w 4880058"/>
                <a:gd name="connsiteY121" fmla="*/ 2787958 h 3673221"/>
                <a:gd name="connsiteX122" fmla="*/ 3959571 w 4880058"/>
                <a:gd name="connsiteY122" fmla="*/ 2787958 h 3673221"/>
                <a:gd name="connsiteX123" fmla="*/ 3686080 w 4880058"/>
                <a:gd name="connsiteY123" fmla="*/ 2514467 h 3673221"/>
                <a:gd name="connsiteX124" fmla="*/ 3686080 w 4880058"/>
                <a:gd name="connsiteY124" fmla="*/ 1731397 h 3673221"/>
                <a:gd name="connsiteX125" fmla="*/ 3441268 w 4880058"/>
                <a:gd name="connsiteY125" fmla="*/ 1731397 h 3673221"/>
                <a:gd name="connsiteX126" fmla="*/ 3441268 w 4880058"/>
                <a:gd name="connsiteY126" fmla="*/ 1861842 h 3673221"/>
                <a:gd name="connsiteX127" fmla="*/ 3375222 w 4880058"/>
                <a:gd name="connsiteY127" fmla="*/ 2046103 h 3673221"/>
                <a:gd name="connsiteX128" fmla="*/ 3153366 w 4880058"/>
                <a:gd name="connsiteY128" fmla="*/ 2315832 h 3673221"/>
                <a:gd name="connsiteX129" fmla="*/ 3153366 w 4880058"/>
                <a:gd name="connsiteY129" fmla="*/ 2478643 h 3673221"/>
                <a:gd name="connsiteX130" fmla="*/ 3081928 w 4880058"/>
                <a:gd name="connsiteY130" fmla="*/ 2550081 h 3673221"/>
                <a:gd name="connsiteX131" fmla="*/ 3010491 w 4880058"/>
                <a:gd name="connsiteY131" fmla="*/ 2478643 h 3673221"/>
                <a:gd name="connsiteX132" fmla="*/ 3010491 w 4880058"/>
                <a:gd name="connsiteY132" fmla="*/ 2290229 h 3673221"/>
                <a:gd name="connsiteX133" fmla="*/ 3026759 w 4880058"/>
                <a:gd name="connsiteY133" fmla="*/ 2244843 h 3673221"/>
                <a:gd name="connsiteX134" fmla="*/ 3264884 w 4880058"/>
                <a:gd name="connsiteY134" fmla="*/ 1955330 h 3673221"/>
                <a:gd name="connsiteX135" fmla="*/ 3298403 w 4880058"/>
                <a:gd name="connsiteY135" fmla="*/ 1861842 h 3673221"/>
                <a:gd name="connsiteX136" fmla="*/ 3298403 w 4880058"/>
                <a:gd name="connsiteY136" fmla="*/ 1430103 h 3673221"/>
                <a:gd name="connsiteX137" fmla="*/ 3221860 w 4880058"/>
                <a:gd name="connsiteY137" fmla="*/ 1353569 h 3673221"/>
                <a:gd name="connsiteX138" fmla="*/ 2607621 w 4880058"/>
                <a:gd name="connsiteY138" fmla="*/ 1353569 h 3673221"/>
                <a:gd name="connsiteX139" fmla="*/ 2486006 w 4880058"/>
                <a:gd name="connsiteY139" fmla="*/ 1475184 h 3673221"/>
                <a:gd name="connsiteX140" fmla="*/ 2607621 w 4880058"/>
                <a:gd name="connsiteY140" fmla="*/ 1596790 h 3673221"/>
                <a:gd name="connsiteX141" fmla="*/ 2932662 w 4880058"/>
                <a:gd name="connsiteY141" fmla="*/ 1596790 h 3673221"/>
                <a:gd name="connsiteX142" fmla="*/ 3004099 w 4880058"/>
                <a:gd name="connsiteY142" fmla="*/ 1668228 h 3673221"/>
                <a:gd name="connsiteX143" fmla="*/ 2932662 w 4880058"/>
                <a:gd name="connsiteY143" fmla="*/ 1739665 h 3673221"/>
                <a:gd name="connsiteX144" fmla="*/ 1581655 w 4880058"/>
                <a:gd name="connsiteY144" fmla="*/ 1731407 h 3673221"/>
                <a:gd name="connsiteX145" fmla="*/ 1581655 w 4880058"/>
                <a:gd name="connsiteY145" fmla="*/ 1861852 h 3673221"/>
                <a:gd name="connsiteX146" fmla="*/ 1615173 w 4880058"/>
                <a:gd name="connsiteY146" fmla="*/ 1955340 h 3673221"/>
                <a:gd name="connsiteX147" fmla="*/ 1853298 w 4880058"/>
                <a:gd name="connsiteY147" fmla="*/ 2244852 h 3673221"/>
                <a:gd name="connsiteX148" fmla="*/ 1869567 w 4880058"/>
                <a:gd name="connsiteY148" fmla="*/ 2290239 h 3673221"/>
                <a:gd name="connsiteX149" fmla="*/ 1869567 w 4880058"/>
                <a:gd name="connsiteY149" fmla="*/ 3601784 h 3673221"/>
                <a:gd name="connsiteX150" fmla="*/ 1798130 w 4880058"/>
                <a:gd name="connsiteY150" fmla="*/ 3673221 h 3673221"/>
                <a:gd name="connsiteX151" fmla="*/ 1726692 w 4880058"/>
                <a:gd name="connsiteY151" fmla="*/ 3601784 h 3673221"/>
                <a:gd name="connsiteX152" fmla="*/ 1726692 w 4880058"/>
                <a:gd name="connsiteY152" fmla="*/ 2315842 h 3673221"/>
                <a:gd name="connsiteX153" fmla="*/ 1504836 w 4880058"/>
                <a:gd name="connsiteY153" fmla="*/ 2046113 h 3673221"/>
                <a:gd name="connsiteX154" fmla="*/ 1438789 w 4880058"/>
                <a:gd name="connsiteY154" fmla="*/ 1861852 h 3673221"/>
                <a:gd name="connsiteX155" fmla="*/ 1438789 w 4880058"/>
                <a:gd name="connsiteY155" fmla="*/ 1731407 h 3673221"/>
                <a:gd name="connsiteX156" fmla="*/ 1193978 w 4880058"/>
                <a:gd name="connsiteY156" fmla="*/ 1731407 h 3673221"/>
                <a:gd name="connsiteX157" fmla="*/ 1193978 w 4880058"/>
                <a:gd name="connsiteY157" fmla="*/ 2514476 h 3673221"/>
                <a:gd name="connsiteX158" fmla="*/ 920487 w 4880058"/>
                <a:gd name="connsiteY158" fmla="*/ 2787968 h 3673221"/>
                <a:gd name="connsiteX159" fmla="*/ 702316 w 4880058"/>
                <a:gd name="connsiteY159" fmla="*/ 2787968 h 3673221"/>
                <a:gd name="connsiteX160" fmla="*/ 428825 w 4880058"/>
                <a:gd name="connsiteY160" fmla="*/ 2514476 h 3673221"/>
                <a:gd name="connsiteX161" fmla="*/ 428825 w 4880058"/>
                <a:gd name="connsiteY161" fmla="*/ 2324253 h 3673221"/>
                <a:gd name="connsiteX162" fmla="*/ 199911 w 4880058"/>
                <a:gd name="connsiteY162" fmla="*/ 2324253 h 3673221"/>
                <a:gd name="connsiteX163" fmla="*/ 0 w 4880058"/>
                <a:gd name="connsiteY163" fmla="*/ 2124342 h 3673221"/>
                <a:gd name="connsiteX164" fmla="*/ 0 w 4880058"/>
                <a:gd name="connsiteY164" fmla="*/ 663626 h 3673221"/>
                <a:gd name="connsiteX165" fmla="*/ 199911 w 4880058"/>
                <a:gd name="connsiteY165" fmla="*/ 463725 h 3673221"/>
                <a:gd name="connsiteX166" fmla="*/ 428825 w 4880058"/>
                <a:gd name="connsiteY166" fmla="*/ 463725 h 3673221"/>
                <a:gd name="connsiteX167" fmla="*/ 428825 w 4880058"/>
                <a:gd name="connsiteY167" fmla="*/ 273501 h 3673221"/>
                <a:gd name="connsiteX168" fmla="*/ 702316 w 4880058"/>
                <a:gd name="connsiteY168" fmla="*/ 0 h 367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4880058" h="3673221">
                  <a:moveTo>
                    <a:pt x="3081947" y="2711654"/>
                  </a:moveTo>
                  <a:cubicBezTo>
                    <a:pt x="3121409" y="2711654"/>
                    <a:pt x="3153384" y="2743629"/>
                    <a:pt x="3153384" y="2783092"/>
                  </a:cubicBezTo>
                  <a:lnTo>
                    <a:pt x="3153384" y="3601775"/>
                  </a:lnTo>
                  <a:cubicBezTo>
                    <a:pt x="3153384" y="3641237"/>
                    <a:pt x="3121399" y="3673212"/>
                    <a:pt x="3081947" y="3673212"/>
                  </a:cubicBezTo>
                  <a:cubicBezTo>
                    <a:pt x="3042494" y="3673212"/>
                    <a:pt x="3010509" y="3641237"/>
                    <a:pt x="3010509" y="3601775"/>
                  </a:cubicBezTo>
                  <a:lnTo>
                    <a:pt x="3010509" y="2783092"/>
                  </a:lnTo>
                  <a:cubicBezTo>
                    <a:pt x="3010509" y="2743629"/>
                    <a:pt x="3042494" y="2711654"/>
                    <a:pt x="3081947" y="2711654"/>
                  </a:cubicBezTo>
                  <a:close/>
                  <a:moveTo>
                    <a:pt x="3306337" y="1199445"/>
                  </a:moveTo>
                  <a:cubicBezTo>
                    <a:pt x="3303575" y="1207761"/>
                    <a:pt x="3300441" y="1215933"/>
                    <a:pt x="3296917" y="1223925"/>
                  </a:cubicBezTo>
                  <a:cubicBezTo>
                    <a:pt x="3381061" y="1254643"/>
                    <a:pt x="3441297" y="1335472"/>
                    <a:pt x="3441297" y="1430112"/>
                  </a:cubicBezTo>
                  <a:lnTo>
                    <a:pt x="3441297" y="1588532"/>
                  </a:lnTo>
                  <a:lnTo>
                    <a:pt x="3686109" y="1588532"/>
                  </a:lnTo>
                  <a:lnTo>
                    <a:pt x="3686109" y="1199445"/>
                  </a:lnTo>
                  <a:close/>
                  <a:moveTo>
                    <a:pt x="1193987" y="1199445"/>
                  </a:moveTo>
                  <a:lnTo>
                    <a:pt x="1193987" y="1588522"/>
                  </a:lnTo>
                  <a:lnTo>
                    <a:pt x="2368725" y="1588522"/>
                  </a:lnTo>
                  <a:cubicBezTo>
                    <a:pt x="2352351" y="1554156"/>
                    <a:pt x="2343160" y="1515723"/>
                    <a:pt x="2343160" y="1475184"/>
                  </a:cubicBezTo>
                  <a:cubicBezTo>
                    <a:pt x="2343160" y="1425312"/>
                    <a:pt x="2357047" y="1378629"/>
                    <a:pt x="2381136" y="1338777"/>
                  </a:cubicBezTo>
                  <a:cubicBezTo>
                    <a:pt x="2336216" y="1370305"/>
                    <a:pt x="2281666" y="1389002"/>
                    <a:pt x="2222735" y="1389002"/>
                  </a:cubicBezTo>
                  <a:cubicBezTo>
                    <a:pt x="2141382" y="1389002"/>
                    <a:pt x="2068173" y="1353674"/>
                    <a:pt x="2017500" y="1297600"/>
                  </a:cubicBezTo>
                  <a:cubicBezTo>
                    <a:pt x="1966827" y="1353683"/>
                    <a:pt x="1893560" y="1389002"/>
                    <a:pt x="1812198" y="1389002"/>
                  </a:cubicBezTo>
                  <a:cubicBezTo>
                    <a:pt x="1690068" y="1389002"/>
                    <a:pt x="1586236" y="1309440"/>
                    <a:pt x="1549632" y="1199445"/>
                  </a:cubicBezTo>
                  <a:close/>
                  <a:moveTo>
                    <a:pt x="1812188" y="749217"/>
                  </a:moveTo>
                  <a:cubicBezTo>
                    <a:pt x="1738398" y="749217"/>
                    <a:pt x="1678362" y="809254"/>
                    <a:pt x="1678362" y="883044"/>
                  </a:cubicBezTo>
                  <a:lnTo>
                    <a:pt x="1678362" y="1112301"/>
                  </a:lnTo>
                  <a:cubicBezTo>
                    <a:pt x="1678362" y="1186101"/>
                    <a:pt x="1738398" y="1246137"/>
                    <a:pt x="1812188" y="1246137"/>
                  </a:cubicBezTo>
                  <a:cubicBezTo>
                    <a:pt x="1885979" y="1246137"/>
                    <a:pt x="1946015" y="1186101"/>
                    <a:pt x="1946015" y="1112301"/>
                  </a:cubicBezTo>
                  <a:lnTo>
                    <a:pt x="1946015" y="883044"/>
                  </a:lnTo>
                  <a:cubicBezTo>
                    <a:pt x="1946015" y="809254"/>
                    <a:pt x="1885979" y="749217"/>
                    <a:pt x="1812188" y="749217"/>
                  </a:cubicBezTo>
                  <a:close/>
                  <a:moveTo>
                    <a:pt x="3043800" y="712508"/>
                  </a:moveTo>
                  <a:cubicBezTo>
                    <a:pt x="2970000" y="712508"/>
                    <a:pt x="2909964" y="772544"/>
                    <a:pt x="2909964" y="846334"/>
                  </a:cubicBezTo>
                  <a:lnTo>
                    <a:pt x="2909964" y="1112301"/>
                  </a:lnTo>
                  <a:cubicBezTo>
                    <a:pt x="2909964" y="1150020"/>
                    <a:pt x="2925966" y="1185510"/>
                    <a:pt x="2953350" y="1210704"/>
                  </a:cubicBezTo>
                  <a:lnTo>
                    <a:pt x="3134239" y="1210704"/>
                  </a:lnTo>
                  <a:cubicBezTo>
                    <a:pt x="3161624" y="1185510"/>
                    <a:pt x="3177626" y="1150020"/>
                    <a:pt x="3177626" y="1112301"/>
                  </a:cubicBezTo>
                  <a:lnTo>
                    <a:pt x="3177626" y="846334"/>
                  </a:lnTo>
                  <a:cubicBezTo>
                    <a:pt x="3177626" y="772544"/>
                    <a:pt x="3117599" y="712508"/>
                    <a:pt x="3043800" y="712508"/>
                  </a:cubicBezTo>
                  <a:close/>
                  <a:moveTo>
                    <a:pt x="2222725" y="691696"/>
                  </a:moveTo>
                  <a:cubicBezTo>
                    <a:pt x="2148935" y="691696"/>
                    <a:pt x="2088899" y="751732"/>
                    <a:pt x="2088899" y="825522"/>
                  </a:cubicBezTo>
                  <a:lnTo>
                    <a:pt x="2088899" y="1112292"/>
                  </a:lnTo>
                  <a:cubicBezTo>
                    <a:pt x="2088899" y="1186091"/>
                    <a:pt x="2148926" y="1246127"/>
                    <a:pt x="2222725" y="1246127"/>
                  </a:cubicBezTo>
                  <a:cubicBezTo>
                    <a:pt x="2296525" y="1246127"/>
                    <a:pt x="2356561" y="1186091"/>
                    <a:pt x="2356561" y="1112292"/>
                  </a:cubicBezTo>
                  <a:lnTo>
                    <a:pt x="2356561" y="825522"/>
                  </a:lnTo>
                  <a:cubicBezTo>
                    <a:pt x="2356561" y="751732"/>
                    <a:pt x="2296516" y="691696"/>
                    <a:pt x="2222725" y="691696"/>
                  </a:cubicBezTo>
                  <a:close/>
                  <a:moveTo>
                    <a:pt x="2633263" y="606600"/>
                  </a:moveTo>
                  <a:cubicBezTo>
                    <a:pt x="2559472" y="606600"/>
                    <a:pt x="2499436" y="666636"/>
                    <a:pt x="2499436" y="740426"/>
                  </a:cubicBezTo>
                  <a:lnTo>
                    <a:pt x="2499427" y="740426"/>
                  </a:lnTo>
                  <a:lnTo>
                    <a:pt x="2499427" y="1112301"/>
                  </a:lnTo>
                  <a:cubicBezTo>
                    <a:pt x="2499427" y="1153735"/>
                    <a:pt x="2518410" y="1191949"/>
                    <a:pt x="2550214" y="1217057"/>
                  </a:cubicBezTo>
                  <a:cubicBezTo>
                    <a:pt x="2568712" y="1212942"/>
                    <a:pt x="2587914" y="1210704"/>
                    <a:pt x="2607631" y="1210704"/>
                  </a:cubicBezTo>
                  <a:lnTo>
                    <a:pt x="2723702" y="1210704"/>
                  </a:lnTo>
                  <a:cubicBezTo>
                    <a:pt x="2751087" y="1185510"/>
                    <a:pt x="2767089" y="1150020"/>
                    <a:pt x="2767089" y="1112301"/>
                  </a:cubicBezTo>
                  <a:lnTo>
                    <a:pt x="2767089" y="740426"/>
                  </a:lnTo>
                  <a:cubicBezTo>
                    <a:pt x="2767089" y="666636"/>
                    <a:pt x="2707053" y="606600"/>
                    <a:pt x="2633263" y="606600"/>
                  </a:cubicBezTo>
                  <a:close/>
                  <a:moveTo>
                    <a:pt x="199911" y="606600"/>
                  </a:moveTo>
                  <a:cubicBezTo>
                    <a:pt x="168459" y="606600"/>
                    <a:pt x="142875" y="632174"/>
                    <a:pt x="142875" y="663626"/>
                  </a:cubicBezTo>
                  <a:lnTo>
                    <a:pt x="142875" y="2124342"/>
                  </a:lnTo>
                  <a:cubicBezTo>
                    <a:pt x="142875" y="2155784"/>
                    <a:pt x="168459" y="2181378"/>
                    <a:pt x="199911" y="2181378"/>
                  </a:cubicBezTo>
                  <a:lnTo>
                    <a:pt x="428825" y="2181378"/>
                  </a:lnTo>
                  <a:lnTo>
                    <a:pt x="428825" y="606600"/>
                  </a:lnTo>
                  <a:close/>
                  <a:moveTo>
                    <a:pt x="3959600" y="142875"/>
                  </a:moveTo>
                  <a:cubicBezTo>
                    <a:pt x="3887581" y="142875"/>
                    <a:pt x="3828984" y="201473"/>
                    <a:pt x="3828984" y="273501"/>
                  </a:cubicBezTo>
                  <a:lnTo>
                    <a:pt x="3828984" y="2514476"/>
                  </a:lnTo>
                  <a:cubicBezTo>
                    <a:pt x="3828984" y="2586504"/>
                    <a:pt x="3887572" y="2645093"/>
                    <a:pt x="3959600" y="2645093"/>
                  </a:cubicBezTo>
                  <a:lnTo>
                    <a:pt x="4177770" y="2645093"/>
                  </a:lnTo>
                  <a:cubicBezTo>
                    <a:pt x="4249789" y="2645093"/>
                    <a:pt x="4308386" y="2586504"/>
                    <a:pt x="4308386" y="2514476"/>
                  </a:cubicBezTo>
                  <a:lnTo>
                    <a:pt x="4308386" y="1974933"/>
                  </a:lnTo>
                  <a:cubicBezTo>
                    <a:pt x="4308386" y="1935470"/>
                    <a:pt x="4340371" y="1903495"/>
                    <a:pt x="4379824" y="1903495"/>
                  </a:cubicBezTo>
                  <a:cubicBezTo>
                    <a:pt x="4419276" y="1903495"/>
                    <a:pt x="4451261" y="1935470"/>
                    <a:pt x="4451261" y="1974933"/>
                  </a:cubicBezTo>
                  <a:lnTo>
                    <a:pt x="4451261" y="2181378"/>
                  </a:lnTo>
                  <a:lnTo>
                    <a:pt x="4680176" y="2181378"/>
                  </a:lnTo>
                  <a:cubicBezTo>
                    <a:pt x="4711627" y="2181378"/>
                    <a:pt x="4737211" y="2155793"/>
                    <a:pt x="4737211" y="2124342"/>
                  </a:cubicBezTo>
                  <a:lnTo>
                    <a:pt x="4737211" y="663626"/>
                  </a:lnTo>
                  <a:cubicBezTo>
                    <a:pt x="4737211" y="632184"/>
                    <a:pt x="4711627" y="606600"/>
                    <a:pt x="4680176" y="606600"/>
                  </a:cubicBezTo>
                  <a:lnTo>
                    <a:pt x="4451261" y="606600"/>
                  </a:lnTo>
                  <a:lnTo>
                    <a:pt x="4451261" y="1670485"/>
                  </a:lnTo>
                  <a:cubicBezTo>
                    <a:pt x="4451261" y="1709947"/>
                    <a:pt x="4419276" y="1741923"/>
                    <a:pt x="4379824" y="1741923"/>
                  </a:cubicBezTo>
                  <a:cubicBezTo>
                    <a:pt x="4340371" y="1741923"/>
                    <a:pt x="4308386" y="1709947"/>
                    <a:pt x="4308386" y="1670485"/>
                  </a:cubicBezTo>
                  <a:lnTo>
                    <a:pt x="4308386" y="273501"/>
                  </a:lnTo>
                  <a:cubicBezTo>
                    <a:pt x="4308386" y="201473"/>
                    <a:pt x="4249798" y="142875"/>
                    <a:pt x="4177770" y="142875"/>
                  </a:cubicBezTo>
                  <a:close/>
                  <a:moveTo>
                    <a:pt x="702316" y="0"/>
                  </a:moveTo>
                  <a:lnTo>
                    <a:pt x="920487" y="0"/>
                  </a:lnTo>
                  <a:cubicBezTo>
                    <a:pt x="1071286" y="0"/>
                    <a:pt x="1193978" y="122692"/>
                    <a:pt x="1193978" y="273501"/>
                  </a:cubicBezTo>
                  <a:lnTo>
                    <a:pt x="1193978" y="550469"/>
                  </a:lnTo>
                  <a:cubicBezTo>
                    <a:pt x="1193978" y="589931"/>
                    <a:pt x="1161993" y="621906"/>
                    <a:pt x="1122540" y="621906"/>
                  </a:cubicBezTo>
                  <a:cubicBezTo>
                    <a:pt x="1083088" y="621906"/>
                    <a:pt x="1051103" y="589931"/>
                    <a:pt x="1051103" y="550469"/>
                  </a:cubicBezTo>
                  <a:lnTo>
                    <a:pt x="1051103" y="273501"/>
                  </a:lnTo>
                  <a:cubicBezTo>
                    <a:pt x="1051103" y="201473"/>
                    <a:pt x="992515" y="142875"/>
                    <a:pt x="920487" y="142875"/>
                  </a:cubicBezTo>
                  <a:lnTo>
                    <a:pt x="702316" y="142875"/>
                  </a:lnTo>
                  <a:cubicBezTo>
                    <a:pt x="630298" y="142875"/>
                    <a:pt x="571700" y="201473"/>
                    <a:pt x="571700" y="273501"/>
                  </a:cubicBezTo>
                  <a:lnTo>
                    <a:pt x="571700" y="2514486"/>
                  </a:lnTo>
                  <a:cubicBezTo>
                    <a:pt x="571700" y="2586514"/>
                    <a:pt x="630288" y="2645102"/>
                    <a:pt x="702316" y="2645102"/>
                  </a:cubicBezTo>
                  <a:lnTo>
                    <a:pt x="920515" y="2645102"/>
                  </a:lnTo>
                  <a:cubicBezTo>
                    <a:pt x="992534" y="2645102"/>
                    <a:pt x="1051131" y="2586514"/>
                    <a:pt x="1051131" y="2514486"/>
                  </a:cubicBezTo>
                  <a:lnTo>
                    <a:pt x="1051131" y="854926"/>
                  </a:lnTo>
                  <a:cubicBezTo>
                    <a:pt x="1051131" y="815464"/>
                    <a:pt x="1083116" y="783488"/>
                    <a:pt x="1122569" y="783488"/>
                  </a:cubicBezTo>
                  <a:cubicBezTo>
                    <a:pt x="1162022" y="783488"/>
                    <a:pt x="1194006" y="815464"/>
                    <a:pt x="1194006" y="854926"/>
                  </a:cubicBezTo>
                  <a:lnTo>
                    <a:pt x="1194006" y="1056589"/>
                  </a:lnTo>
                  <a:lnTo>
                    <a:pt x="1535516" y="1056589"/>
                  </a:lnTo>
                  <a:lnTo>
                    <a:pt x="1535516" y="883053"/>
                  </a:lnTo>
                  <a:cubicBezTo>
                    <a:pt x="1535516" y="730472"/>
                    <a:pt x="1659636" y="606352"/>
                    <a:pt x="1812217" y="606352"/>
                  </a:cubicBezTo>
                  <a:cubicBezTo>
                    <a:pt x="1880845" y="606352"/>
                    <a:pt x="1943672" y="631517"/>
                    <a:pt x="1992087" y="673046"/>
                  </a:cubicBezTo>
                  <a:cubicBezTo>
                    <a:pt x="2041665" y="598275"/>
                    <a:pt x="2126504" y="548831"/>
                    <a:pt x="2222745" y="548831"/>
                  </a:cubicBezTo>
                  <a:cubicBezTo>
                    <a:pt x="2286162" y="548831"/>
                    <a:pt x="2344588" y="570367"/>
                    <a:pt x="2391299" y="606381"/>
                  </a:cubicBezTo>
                  <a:cubicBezTo>
                    <a:pt x="2438562" y="521370"/>
                    <a:pt x="2529307" y="463725"/>
                    <a:pt x="2633282" y="463725"/>
                  </a:cubicBezTo>
                  <a:cubicBezTo>
                    <a:pt x="2743267" y="463725"/>
                    <a:pt x="2838450" y="528237"/>
                    <a:pt x="2883027" y="621392"/>
                  </a:cubicBezTo>
                  <a:cubicBezTo>
                    <a:pt x="2928366" y="588864"/>
                    <a:pt x="2983859" y="569633"/>
                    <a:pt x="3043809" y="569633"/>
                  </a:cubicBezTo>
                  <a:cubicBezTo>
                    <a:pt x="3196381" y="569633"/>
                    <a:pt x="3320510" y="693753"/>
                    <a:pt x="3320510" y="846334"/>
                  </a:cubicBezTo>
                  <a:lnTo>
                    <a:pt x="3320510" y="1056570"/>
                  </a:lnTo>
                  <a:lnTo>
                    <a:pt x="3686109" y="1056570"/>
                  </a:lnTo>
                  <a:lnTo>
                    <a:pt x="3686109" y="273501"/>
                  </a:lnTo>
                  <a:cubicBezTo>
                    <a:pt x="3686109" y="122692"/>
                    <a:pt x="3808790" y="0"/>
                    <a:pt x="3959600" y="0"/>
                  </a:cubicBezTo>
                  <a:lnTo>
                    <a:pt x="4177770" y="0"/>
                  </a:lnTo>
                  <a:cubicBezTo>
                    <a:pt x="4328570" y="0"/>
                    <a:pt x="4451261" y="122692"/>
                    <a:pt x="4451261" y="273501"/>
                  </a:cubicBezTo>
                  <a:lnTo>
                    <a:pt x="4451261" y="463725"/>
                  </a:lnTo>
                  <a:lnTo>
                    <a:pt x="4680176" y="463725"/>
                  </a:lnTo>
                  <a:cubicBezTo>
                    <a:pt x="4790408" y="463725"/>
                    <a:pt x="4880086" y="553403"/>
                    <a:pt x="4880058" y="663626"/>
                  </a:cubicBezTo>
                  <a:lnTo>
                    <a:pt x="4880058" y="2124332"/>
                  </a:lnTo>
                  <a:cubicBezTo>
                    <a:pt x="4880058" y="2234565"/>
                    <a:pt x="4790380" y="2324243"/>
                    <a:pt x="4680147" y="2324243"/>
                  </a:cubicBezTo>
                  <a:lnTo>
                    <a:pt x="4451233" y="2324243"/>
                  </a:lnTo>
                  <a:lnTo>
                    <a:pt x="4451233" y="2514467"/>
                  </a:lnTo>
                  <a:cubicBezTo>
                    <a:pt x="4451233" y="2665267"/>
                    <a:pt x="4328551" y="2787958"/>
                    <a:pt x="4177741" y="2787958"/>
                  </a:cubicBezTo>
                  <a:lnTo>
                    <a:pt x="3959571" y="2787958"/>
                  </a:lnTo>
                  <a:cubicBezTo>
                    <a:pt x="3808771" y="2787958"/>
                    <a:pt x="3686080" y="2665267"/>
                    <a:pt x="3686080" y="2514467"/>
                  </a:cubicBezTo>
                  <a:lnTo>
                    <a:pt x="3686080" y="1731397"/>
                  </a:lnTo>
                  <a:lnTo>
                    <a:pt x="3441268" y="1731397"/>
                  </a:lnTo>
                  <a:lnTo>
                    <a:pt x="3441268" y="1861842"/>
                  </a:lnTo>
                  <a:cubicBezTo>
                    <a:pt x="3441268" y="1928879"/>
                    <a:pt x="3417808" y="1994316"/>
                    <a:pt x="3375222" y="2046103"/>
                  </a:cubicBezTo>
                  <a:lnTo>
                    <a:pt x="3153366" y="2315832"/>
                  </a:lnTo>
                  <a:lnTo>
                    <a:pt x="3153366" y="2478643"/>
                  </a:lnTo>
                  <a:cubicBezTo>
                    <a:pt x="3153366" y="2518105"/>
                    <a:pt x="3121381" y="2550081"/>
                    <a:pt x="3081928" y="2550081"/>
                  </a:cubicBezTo>
                  <a:cubicBezTo>
                    <a:pt x="3042476" y="2550081"/>
                    <a:pt x="3010491" y="2518105"/>
                    <a:pt x="3010491" y="2478643"/>
                  </a:cubicBezTo>
                  <a:lnTo>
                    <a:pt x="3010491" y="2290229"/>
                  </a:lnTo>
                  <a:cubicBezTo>
                    <a:pt x="3010491" y="2273665"/>
                    <a:pt x="3016244" y="2257635"/>
                    <a:pt x="3026759" y="2244843"/>
                  </a:cubicBezTo>
                  <a:lnTo>
                    <a:pt x="3264884" y="1955330"/>
                  </a:lnTo>
                  <a:cubicBezTo>
                    <a:pt x="3286497" y="1929070"/>
                    <a:pt x="3298403" y="1895856"/>
                    <a:pt x="3298403" y="1861842"/>
                  </a:cubicBezTo>
                  <a:lnTo>
                    <a:pt x="3298403" y="1430103"/>
                  </a:lnTo>
                  <a:cubicBezTo>
                    <a:pt x="3298403" y="1387897"/>
                    <a:pt x="3264065" y="1353569"/>
                    <a:pt x="3221860" y="1353569"/>
                  </a:cubicBezTo>
                  <a:lnTo>
                    <a:pt x="2607621" y="1353569"/>
                  </a:lnTo>
                  <a:cubicBezTo>
                    <a:pt x="2540565" y="1353569"/>
                    <a:pt x="2486006" y="1408128"/>
                    <a:pt x="2486006" y="1475184"/>
                  </a:cubicBezTo>
                  <a:cubicBezTo>
                    <a:pt x="2486006" y="1542231"/>
                    <a:pt x="2540565" y="1596790"/>
                    <a:pt x="2607621" y="1596790"/>
                  </a:cubicBezTo>
                  <a:lnTo>
                    <a:pt x="2932662" y="1596790"/>
                  </a:lnTo>
                  <a:cubicBezTo>
                    <a:pt x="2972114" y="1596790"/>
                    <a:pt x="3004099" y="1628766"/>
                    <a:pt x="3004099" y="1668228"/>
                  </a:cubicBezTo>
                  <a:cubicBezTo>
                    <a:pt x="3004099" y="1707690"/>
                    <a:pt x="2972114" y="1739665"/>
                    <a:pt x="2932662" y="1739665"/>
                  </a:cubicBezTo>
                  <a:lnTo>
                    <a:pt x="1581655" y="1731407"/>
                  </a:lnTo>
                  <a:lnTo>
                    <a:pt x="1581655" y="1861852"/>
                  </a:lnTo>
                  <a:cubicBezTo>
                    <a:pt x="1581655" y="1895866"/>
                    <a:pt x="1593561" y="1929070"/>
                    <a:pt x="1615173" y="1955340"/>
                  </a:cubicBezTo>
                  <a:lnTo>
                    <a:pt x="1853298" y="2244852"/>
                  </a:lnTo>
                  <a:cubicBezTo>
                    <a:pt x="1863814" y="2257644"/>
                    <a:pt x="1869567" y="2273684"/>
                    <a:pt x="1869567" y="2290239"/>
                  </a:cubicBezTo>
                  <a:lnTo>
                    <a:pt x="1869567" y="3601784"/>
                  </a:lnTo>
                  <a:cubicBezTo>
                    <a:pt x="1869567" y="3641246"/>
                    <a:pt x="1837582" y="3673221"/>
                    <a:pt x="1798130" y="3673221"/>
                  </a:cubicBezTo>
                  <a:cubicBezTo>
                    <a:pt x="1758677" y="3673221"/>
                    <a:pt x="1726692" y="3641246"/>
                    <a:pt x="1726692" y="3601784"/>
                  </a:cubicBezTo>
                  <a:lnTo>
                    <a:pt x="1726692" y="2315842"/>
                  </a:lnTo>
                  <a:lnTo>
                    <a:pt x="1504836" y="2046113"/>
                  </a:lnTo>
                  <a:cubicBezTo>
                    <a:pt x="1462240" y="1994326"/>
                    <a:pt x="1438789" y="1928889"/>
                    <a:pt x="1438789" y="1861852"/>
                  </a:cubicBezTo>
                  <a:lnTo>
                    <a:pt x="1438789" y="1731407"/>
                  </a:lnTo>
                  <a:lnTo>
                    <a:pt x="1193978" y="1731407"/>
                  </a:lnTo>
                  <a:lnTo>
                    <a:pt x="1193978" y="2514476"/>
                  </a:lnTo>
                  <a:cubicBezTo>
                    <a:pt x="1193978" y="2665276"/>
                    <a:pt x="1071296" y="2787968"/>
                    <a:pt x="920487" y="2787968"/>
                  </a:cubicBezTo>
                  <a:lnTo>
                    <a:pt x="702316" y="2787968"/>
                  </a:lnTo>
                  <a:cubicBezTo>
                    <a:pt x="551517" y="2787968"/>
                    <a:pt x="428825" y="2665276"/>
                    <a:pt x="428825" y="2514476"/>
                  </a:cubicBezTo>
                  <a:lnTo>
                    <a:pt x="428825" y="2324253"/>
                  </a:lnTo>
                  <a:lnTo>
                    <a:pt x="199911" y="2324253"/>
                  </a:lnTo>
                  <a:cubicBezTo>
                    <a:pt x="89678" y="2324253"/>
                    <a:pt x="0" y="2234575"/>
                    <a:pt x="0" y="2124342"/>
                  </a:cubicBezTo>
                  <a:lnTo>
                    <a:pt x="0" y="663626"/>
                  </a:lnTo>
                  <a:cubicBezTo>
                    <a:pt x="0" y="553403"/>
                    <a:pt x="89678" y="463725"/>
                    <a:pt x="199911" y="463725"/>
                  </a:cubicBezTo>
                  <a:lnTo>
                    <a:pt x="428825" y="463725"/>
                  </a:lnTo>
                  <a:lnTo>
                    <a:pt x="428825" y="273501"/>
                  </a:lnTo>
                  <a:cubicBezTo>
                    <a:pt x="428825" y="122692"/>
                    <a:pt x="551507" y="0"/>
                    <a:pt x="702316" y="0"/>
                  </a:cubicBezTo>
                  <a:close/>
                </a:path>
              </a:pathLst>
            </a:custGeom>
            <a:solidFill>
              <a:srgbClr val="0639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7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40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09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27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84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418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98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557" algn="l" defTabSz="121914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7" name="Прямоугольник 31">
            <a:extLst>
              <a:ext uri="{FF2B5EF4-FFF2-40B4-BE49-F238E27FC236}">
                <a16:creationId xmlns:a16="http://schemas.microsoft.com/office/drawing/2014/main" id="{A8B6DA79-A25C-6D2F-00BC-619A318F5571}"/>
              </a:ext>
            </a:extLst>
          </p:cNvPr>
          <p:cNvSpPr/>
          <p:nvPr/>
        </p:nvSpPr>
        <p:spPr>
          <a:xfrm>
            <a:off x="8325216" y="5106759"/>
            <a:ext cx="619079" cy="73866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200" b="1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endParaRPr lang="ru-RU" sz="4200" b="1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0BEEB0-FCD4-023A-D59C-0B8BD32DECB6}"/>
              </a:ext>
            </a:extLst>
          </p:cNvPr>
          <p:cNvSpPr txBox="1"/>
          <p:nvPr/>
        </p:nvSpPr>
        <p:spPr>
          <a:xfrm>
            <a:off x="8745223" y="523112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pportunities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1053962-58F1-1F17-C11E-E21D8C62CBF3}"/>
              </a:ext>
            </a:extLst>
          </p:cNvPr>
          <p:cNvSpPr/>
          <p:nvPr/>
        </p:nvSpPr>
        <p:spPr>
          <a:xfrm>
            <a:off x="9707913" y="5273664"/>
            <a:ext cx="274320" cy="274320"/>
          </a:xfrm>
          <a:custGeom>
            <a:avLst/>
            <a:gdLst>
              <a:gd name="connsiteX0" fmla="*/ 2032001 w 4876800"/>
              <a:gd name="connsiteY0" fmla="*/ 4267200 h 4876800"/>
              <a:gd name="connsiteX1" fmla="*/ 2032001 w 4876800"/>
              <a:gd name="connsiteY1" fmla="*/ 4511040 h 4876800"/>
              <a:gd name="connsiteX2" fmla="*/ 2133601 w 4876800"/>
              <a:gd name="connsiteY2" fmla="*/ 4673600 h 4876800"/>
              <a:gd name="connsiteX3" fmla="*/ 2743200 w 4876800"/>
              <a:gd name="connsiteY3" fmla="*/ 4673600 h 4876800"/>
              <a:gd name="connsiteX4" fmla="*/ 2844800 w 4876800"/>
              <a:gd name="connsiteY4" fmla="*/ 4572000 h 4876800"/>
              <a:gd name="connsiteX5" fmla="*/ 2844800 w 4876800"/>
              <a:gd name="connsiteY5" fmla="*/ 4267200 h 4876800"/>
              <a:gd name="connsiteX6" fmla="*/ 3789680 w 4876800"/>
              <a:gd name="connsiteY6" fmla="*/ 3708400 h 4876800"/>
              <a:gd name="connsiteX7" fmla="*/ 3860800 w 4876800"/>
              <a:gd name="connsiteY7" fmla="*/ 3738880 h 4876800"/>
              <a:gd name="connsiteX8" fmla="*/ 4145280 w 4876800"/>
              <a:gd name="connsiteY8" fmla="*/ 4023360 h 4876800"/>
              <a:gd name="connsiteX9" fmla="*/ 4145280 w 4876800"/>
              <a:gd name="connsiteY9" fmla="*/ 4165600 h 4876800"/>
              <a:gd name="connsiteX10" fmla="*/ 4084320 w 4876800"/>
              <a:gd name="connsiteY10" fmla="*/ 4185920 h 4876800"/>
              <a:gd name="connsiteX11" fmla="*/ 4003040 w 4876800"/>
              <a:gd name="connsiteY11" fmla="*/ 4165600 h 4876800"/>
              <a:gd name="connsiteX12" fmla="*/ 3718560 w 4876800"/>
              <a:gd name="connsiteY12" fmla="*/ 3881120 h 4876800"/>
              <a:gd name="connsiteX13" fmla="*/ 3718560 w 4876800"/>
              <a:gd name="connsiteY13" fmla="*/ 3738880 h 4876800"/>
              <a:gd name="connsiteX14" fmla="*/ 3789680 w 4876800"/>
              <a:gd name="connsiteY14" fmla="*/ 3708400 h 4876800"/>
              <a:gd name="connsiteX15" fmla="*/ 1066800 w 4876800"/>
              <a:gd name="connsiteY15" fmla="*/ 3708400 h 4876800"/>
              <a:gd name="connsiteX16" fmla="*/ 1137920 w 4876800"/>
              <a:gd name="connsiteY16" fmla="*/ 3738880 h 4876800"/>
              <a:gd name="connsiteX17" fmla="*/ 1137920 w 4876800"/>
              <a:gd name="connsiteY17" fmla="*/ 3881120 h 4876800"/>
              <a:gd name="connsiteX18" fmla="*/ 853440 w 4876800"/>
              <a:gd name="connsiteY18" fmla="*/ 4165600 h 4876800"/>
              <a:gd name="connsiteX19" fmla="*/ 792480 w 4876800"/>
              <a:gd name="connsiteY19" fmla="*/ 4185920 h 4876800"/>
              <a:gd name="connsiteX20" fmla="*/ 711200 w 4876800"/>
              <a:gd name="connsiteY20" fmla="*/ 4165600 h 4876800"/>
              <a:gd name="connsiteX21" fmla="*/ 711200 w 4876800"/>
              <a:gd name="connsiteY21" fmla="*/ 4023360 h 4876800"/>
              <a:gd name="connsiteX22" fmla="*/ 995680 w 4876800"/>
              <a:gd name="connsiteY22" fmla="*/ 3738880 h 4876800"/>
              <a:gd name="connsiteX23" fmla="*/ 1066800 w 4876800"/>
              <a:gd name="connsiteY23" fmla="*/ 3708400 h 4876800"/>
              <a:gd name="connsiteX24" fmla="*/ 4368800 w 4876800"/>
              <a:gd name="connsiteY24" fmla="*/ 2336800 h 4876800"/>
              <a:gd name="connsiteX25" fmla="*/ 4775200 w 4876800"/>
              <a:gd name="connsiteY25" fmla="*/ 2336800 h 4876800"/>
              <a:gd name="connsiteX26" fmla="*/ 4876800 w 4876800"/>
              <a:gd name="connsiteY26" fmla="*/ 2438400 h 4876800"/>
              <a:gd name="connsiteX27" fmla="*/ 4775200 w 4876800"/>
              <a:gd name="connsiteY27" fmla="*/ 2540000 h 4876800"/>
              <a:gd name="connsiteX28" fmla="*/ 4368800 w 4876800"/>
              <a:gd name="connsiteY28" fmla="*/ 2540000 h 4876800"/>
              <a:gd name="connsiteX29" fmla="*/ 4267200 w 4876800"/>
              <a:gd name="connsiteY29" fmla="*/ 2438400 h 4876800"/>
              <a:gd name="connsiteX30" fmla="*/ 4368800 w 4876800"/>
              <a:gd name="connsiteY30" fmla="*/ 2336800 h 4876800"/>
              <a:gd name="connsiteX31" fmla="*/ 101600 w 4876800"/>
              <a:gd name="connsiteY31" fmla="*/ 2336800 h 4876800"/>
              <a:gd name="connsiteX32" fmla="*/ 508000 w 4876800"/>
              <a:gd name="connsiteY32" fmla="*/ 2336800 h 4876800"/>
              <a:gd name="connsiteX33" fmla="*/ 609600 w 4876800"/>
              <a:gd name="connsiteY33" fmla="*/ 2438400 h 4876800"/>
              <a:gd name="connsiteX34" fmla="*/ 508000 w 4876800"/>
              <a:gd name="connsiteY34" fmla="*/ 2540000 h 4876800"/>
              <a:gd name="connsiteX35" fmla="*/ 101600 w 4876800"/>
              <a:gd name="connsiteY35" fmla="*/ 2540000 h 4876800"/>
              <a:gd name="connsiteX36" fmla="*/ 0 w 4876800"/>
              <a:gd name="connsiteY36" fmla="*/ 2438400 h 4876800"/>
              <a:gd name="connsiteX37" fmla="*/ 101600 w 4876800"/>
              <a:gd name="connsiteY37" fmla="*/ 2336800 h 4876800"/>
              <a:gd name="connsiteX38" fmla="*/ 2438400 w 4876800"/>
              <a:gd name="connsiteY38" fmla="*/ 1524000 h 4876800"/>
              <a:gd name="connsiteX39" fmla="*/ 3352800 w 4876800"/>
              <a:gd name="connsiteY39" fmla="*/ 2438400 h 4876800"/>
              <a:gd name="connsiteX40" fmla="*/ 3251200 w 4876800"/>
              <a:gd name="connsiteY40" fmla="*/ 2540000 h 4876800"/>
              <a:gd name="connsiteX41" fmla="*/ 3149600 w 4876800"/>
              <a:gd name="connsiteY41" fmla="*/ 2438400 h 4876800"/>
              <a:gd name="connsiteX42" fmla="*/ 2438400 w 4876800"/>
              <a:gd name="connsiteY42" fmla="*/ 1727200 h 4876800"/>
              <a:gd name="connsiteX43" fmla="*/ 2336800 w 4876800"/>
              <a:gd name="connsiteY43" fmla="*/ 1625600 h 4876800"/>
              <a:gd name="connsiteX44" fmla="*/ 2438400 w 4876800"/>
              <a:gd name="connsiteY44" fmla="*/ 1524000 h 4876800"/>
              <a:gd name="connsiteX45" fmla="*/ 2438400 w 4876800"/>
              <a:gd name="connsiteY45" fmla="*/ 1219200 h 4876800"/>
              <a:gd name="connsiteX46" fmla="*/ 1219201 w 4876800"/>
              <a:gd name="connsiteY46" fmla="*/ 2418080 h 4876800"/>
              <a:gd name="connsiteX47" fmla="*/ 1686561 w 4876800"/>
              <a:gd name="connsiteY47" fmla="*/ 3393440 h 4876800"/>
              <a:gd name="connsiteX48" fmla="*/ 2026325 w 4876800"/>
              <a:gd name="connsiteY48" fmla="*/ 3986292 h 4876800"/>
              <a:gd name="connsiteX49" fmla="*/ 2030824 w 4876800"/>
              <a:gd name="connsiteY49" fmla="*/ 4064000 h 4876800"/>
              <a:gd name="connsiteX50" fmla="*/ 2847468 w 4876800"/>
              <a:gd name="connsiteY50" fmla="*/ 4064000 h 4876800"/>
              <a:gd name="connsiteX51" fmla="*/ 2851349 w 4876800"/>
              <a:gd name="connsiteY51" fmla="*/ 4004866 h 4876800"/>
              <a:gd name="connsiteX52" fmla="*/ 3210560 w 4876800"/>
              <a:gd name="connsiteY52" fmla="*/ 3373120 h 4876800"/>
              <a:gd name="connsiteX53" fmla="*/ 3657600 w 4876800"/>
              <a:gd name="connsiteY53" fmla="*/ 2438400 h 4876800"/>
              <a:gd name="connsiteX54" fmla="*/ 3291840 w 4876800"/>
              <a:gd name="connsiteY54" fmla="*/ 1564640 h 4876800"/>
              <a:gd name="connsiteX55" fmla="*/ 2438400 w 4876800"/>
              <a:gd name="connsiteY55" fmla="*/ 1219200 h 4876800"/>
              <a:gd name="connsiteX56" fmla="*/ 2418080 w 4876800"/>
              <a:gd name="connsiteY56" fmla="*/ 1016001 h 4876800"/>
              <a:gd name="connsiteX57" fmla="*/ 3434080 w 4876800"/>
              <a:gd name="connsiteY57" fmla="*/ 1422400 h 4876800"/>
              <a:gd name="connsiteX58" fmla="*/ 3860800 w 4876800"/>
              <a:gd name="connsiteY58" fmla="*/ 2438400 h 4876800"/>
              <a:gd name="connsiteX59" fmla="*/ 3332480 w 4876800"/>
              <a:gd name="connsiteY59" fmla="*/ 3535680 h 4876800"/>
              <a:gd name="connsiteX60" fmla="*/ 3048000 w 4876800"/>
              <a:gd name="connsiteY60" fmla="*/ 4104640 h 4876800"/>
              <a:gd name="connsiteX61" fmla="*/ 3048000 w 4876800"/>
              <a:gd name="connsiteY61" fmla="*/ 4165600 h 4876800"/>
              <a:gd name="connsiteX62" fmla="*/ 3048000 w 4876800"/>
              <a:gd name="connsiteY62" fmla="*/ 4572000 h 4876800"/>
              <a:gd name="connsiteX63" fmla="*/ 2743200 w 4876800"/>
              <a:gd name="connsiteY63" fmla="*/ 4876800 h 4876800"/>
              <a:gd name="connsiteX64" fmla="*/ 2133601 w 4876800"/>
              <a:gd name="connsiteY64" fmla="*/ 4876800 h 4876800"/>
              <a:gd name="connsiteX65" fmla="*/ 1828801 w 4876800"/>
              <a:gd name="connsiteY65" fmla="*/ 4511040 h 4876800"/>
              <a:gd name="connsiteX66" fmla="*/ 1828801 w 4876800"/>
              <a:gd name="connsiteY66" fmla="*/ 4165600 h 4876800"/>
              <a:gd name="connsiteX67" fmla="*/ 1828801 w 4876800"/>
              <a:gd name="connsiteY67" fmla="*/ 4084320 h 4876800"/>
              <a:gd name="connsiteX68" fmla="*/ 1564641 w 4876800"/>
              <a:gd name="connsiteY68" fmla="*/ 3556000 h 4876800"/>
              <a:gd name="connsiteX69" fmla="*/ 1016000 w 4876800"/>
              <a:gd name="connsiteY69" fmla="*/ 2418080 h 4876800"/>
              <a:gd name="connsiteX70" fmla="*/ 2418080 w 4876800"/>
              <a:gd name="connsiteY70" fmla="*/ 1016001 h 4876800"/>
              <a:gd name="connsiteX71" fmla="*/ 4074160 w 4876800"/>
              <a:gd name="connsiteY71" fmla="*/ 701041 h 4876800"/>
              <a:gd name="connsiteX72" fmla="*/ 4145280 w 4876800"/>
              <a:gd name="connsiteY72" fmla="*/ 731521 h 4876800"/>
              <a:gd name="connsiteX73" fmla="*/ 4145280 w 4876800"/>
              <a:gd name="connsiteY73" fmla="*/ 873761 h 4876800"/>
              <a:gd name="connsiteX74" fmla="*/ 3860800 w 4876800"/>
              <a:gd name="connsiteY74" fmla="*/ 1158240 h 4876800"/>
              <a:gd name="connsiteX75" fmla="*/ 3799840 w 4876800"/>
              <a:gd name="connsiteY75" fmla="*/ 1178560 h 4876800"/>
              <a:gd name="connsiteX76" fmla="*/ 3718560 w 4876800"/>
              <a:gd name="connsiteY76" fmla="*/ 1158240 h 4876800"/>
              <a:gd name="connsiteX77" fmla="*/ 3718560 w 4876800"/>
              <a:gd name="connsiteY77" fmla="*/ 1016001 h 4876800"/>
              <a:gd name="connsiteX78" fmla="*/ 4003040 w 4876800"/>
              <a:gd name="connsiteY78" fmla="*/ 731521 h 4876800"/>
              <a:gd name="connsiteX79" fmla="*/ 4074160 w 4876800"/>
              <a:gd name="connsiteY79" fmla="*/ 701041 h 4876800"/>
              <a:gd name="connsiteX80" fmla="*/ 782320 w 4876800"/>
              <a:gd name="connsiteY80" fmla="*/ 680719 h 4876800"/>
              <a:gd name="connsiteX81" fmla="*/ 853440 w 4876800"/>
              <a:gd name="connsiteY81" fmla="*/ 711199 h 4876800"/>
              <a:gd name="connsiteX82" fmla="*/ 1137920 w 4876800"/>
              <a:gd name="connsiteY82" fmla="*/ 995679 h 4876800"/>
              <a:gd name="connsiteX83" fmla="*/ 1137920 w 4876800"/>
              <a:gd name="connsiteY83" fmla="*/ 1137919 h 4876800"/>
              <a:gd name="connsiteX84" fmla="*/ 1076960 w 4876800"/>
              <a:gd name="connsiteY84" fmla="*/ 1178559 h 4876800"/>
              <a:gd name="connsiteX85" fmla="*/ 995680 w 4876800"/>
              <a:gd name="connsiteY85" fmla="*/ 1158239 h 4876800"/>
              <a:gd name="connsiteX86" fmla="*/ 711200 w 4876800"/>
              <a:gd name="connsiteY86" fmla="*/ 853439 h 4876800"/>
              <a:gd name="connsiteX87" fmla="*/ 711200 w 4876800"/>
              <a:gd name="connsiteY87" fmla="*/ 711199 h 4876800"/>
              <a:gd name="connsiteX88" fmla="*/ 782320 w 4876800"/>
              <a:gd name="connsiteY88" fmla="*/ 680719 h 4876800"/>
              <a:gd name="connsiteX89" fmla="*/ 2438400 w 4876800"/>
              <a:gd name="connsiteY89" fmla="*/ 0 h 4876800"/>
              <a:gd name="connsiteX90" fmla="*/ 2540000 w 4876800"/>
              <a:gd name="connsiteY90" fmla="*/ 101601 h 4876800"/>
              <a:gd name="connsiteX91" fmla="*/ 2540000 w 4876800"/>
              <a:gd name="connsiteY91" fmla="*/ 508001 h 4876800"/>
              <a:gd name="connsiteX92" fmla="*/ 2438400 w 4876800"/>
              <a:gd name="connsiteY92" fmla="*/ 609601 h 4876800"/>
              <a:gd name="connsiteX93" fmla="*/ 2336800 w 4876800"/>
              <a:gd name="connsiteY93" fmla="*/ 508001 h 4876800"/>
              <a:gd name="connsiteX94" fmla="*/ 2336800 w 4876800"/>
              <a:gd name="connsiteY94" fmla="*/ 101601 h 4876800"/>
              <a:gd name="connsiteX95" fmla="*/ 2438400 w 4876800"/>
              <a:gd name="connsiteY95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876800" h="4876800">
                <a:moveTo>
                  <a:pt x="2032001" y="4267200"/>
                </a:moveTo>
                <a:lnTo>
                  <a:pt x="2032001" y="4511040"/>
                </a:lnTo>
                <a:cubicBezTo>
                  <a:pt x="2032001" y="4551680"/>
                  <a:pt x="2032001" y="4673600"/>
                  <a:pt x="2133601" y="4673600"/>
                </a:cubicBezTo>
                <a:lnTo>
                  <a:pt x="2743200" y="4673600"/>
                </a:lnTo>
                <a:cubicBezTo>
                  <a:pt x="2804160" y="4673600"/>
                  <a:pt x="2844800" y="4632960"/>
                  <a:pt x="2844800" y="4572000"/>
                </a:cubicBezTo>
                <a:lnTo>
                  <a:pt x="2844800" y="4267200"/>
                </a:lnTo>
                <a:close/>
                <a:moveTo>
                  <a:pt x="3789680" y="3708400"/>
                </a:moveTo>
                <a:cubicBezTo>
                  <a:pt x="3815080" y="3708400"/>
                  <a:pt x="3840480" y="3718560"/>
                  <a:pt x="3860800" y="3738880"/>
                </a:cubicBezTo>
                <a:lnTo>
                  <a:pt x="4145280" y="4023360"/>
                </a:lnTo>
                <a:cubicBezTo>
                  <a:pt x="4185920" y="4064000"/>
                  <a:pt x="4185920" y="4124960"/>
                  <a:pt x="4145280" y="4165600"/>
                </a:cubicBezTo>
                <a:cubicBezTo>
                  <a:pt x="4145280" y="4185920"/>
                  <a:pt x="4124960" y="4185920"/>
                  <a:pt x="4084320" y="4185920"/>
                </a:cubicBezTo>
                <a:cubicBezTo>
                  <a:pt x="4064000" y="4185920"/>
                  <a:pt x="4023360" y="4185920"/>
                  <a:pt x="4003040" y="4165600"/>
                </a:cubicBezTo>
                <a:lnTo>
                  <a:pt x="3718560" y="3881120"/>
                </a:lnTo>
                <a:cubicBezTo>
                  <a:pt x="3677920" y="3840480"/>
                  <a:pt x="3677920" y="3779520"/>
                  <a:pt x="3718560" y="3738880"/>
                </a:cubicBezTo>
                <a:cubicBezTo>
                  <a:pt x="3738880" y="3718560"/>
                  <a:pt x="3764280" y="3708400"/>
                  <a:pt x="3789680" y="3708400"/>
                </a:cubicBezTo>
                <a:close/>
                <a:moveTo>
                  <a:pt x="1066800" y="3708400"/>
                </a:moveTo>
                <a:cubicBezTo>
                  <a:pt x="1092200" y="3708400"/>
                  <a:pt x="1117600" y="3718560"/>
                  <a:pt x="1137920" y="3738880"/>
                </a:cubicBezTo>
                <a:cubicBezTo>
                  <a:pt x="1178560" y="3779520"/>
                  <a:pt x="1178560" y="3840480"/>
                  <a:pt x="1137920" y="3881120"/>
                </a:cubicBezTo>
                <a:lnTo>
                  <a:pt x="853440" y="4165600"/>
                </a:lnTo>
                <a:cubicBezTo>
                  <a:pt x="833120" y="4185920"/>
                  <a:pt x="812800" y="4185920"/>
                  <a:pt x="792480" y="4185920"/>
                </a:cubicBezTo>
                <a:cubicBezTo>
                  <a:pt x="772160" y="4185920"/>
                  <a:pt x="731520" y="4185920"/>
                  <a:pt x="711200" y="4165600"/>
                </a:cubicBezTo>
                <a:cubicBezTo>
                  <a:pt x="670560" y="4124960"/>
                  <a:pt x="670560" y="4064000"/>
                  <a:pt x="711200" y="4023360"/>
                </a:cubicBezTo>
                <a:lnTo>
                  <a:pt x="995680" y="3738880"/>
                </a:lnTo>
                <a:cubicBezTo>
                  <a:pt x="1016000" y="3718560"/>
                  <a:pt x="1041400" y="3708400"/>
                  <a:pt x="1066800" y="3708400"/>
                </a:cubicBezTo>
                <a:close/>
                <a:moveTo>
                  <a:pt x="4368800" y="2336800"/>
                </a:moveTo>
                <a:lnTo>
                  <a:pt x="4775200" y="2336800"/>
                </a:lnTo>
                <a:cubicBezTo>
                  <a:pt x="4836160" y="2336800"/>
                  <a:pt x="4876800" y="2377440"/>
                  <a:pt x="4876800" y="2438400"/>
                </a:cubicBezTo>
                <a:cubicBezTo>
                  <a:pt x="4876800" y="2499360"/>
                  <a:pt x="4836160" y="2540000"/>
                  <a:pt x="4775200" y="2540000"/>
                </a:cubicBezTo>
                <a:lnTo>
                  <a:pt x="4368800" y="2540000"/>
                </a:lnTo>
                <a:cubicBezTo>
                  <a:pt x="4307840" y="2540000"/>
                  <a:pt x="4267200" y="2499360"/>
                  <a:pt x="4267200" y="2438400"/>
                </a:cubicBezTo>
                <a:cubicBezTo>
                  <a:pt x="4267200" y="2377440"/>
                  <a:pt x="4307840" y="2336800"/>
                  <a:pt x="4368800" y="2336800"/>
                </a:cubicBezTo>
                <a:close/>
                <a:moveTo>
                  <a:pt x="101600" y="2336800"/>
                </a:moveTo>
                <a:lnTo>
                  <a:pt x="508000" y="2336800"/>
                </a:lnTo>
                <a:cubicBezTo>
                  <a:pt x="568960" y="2336800"/>
                  <a:pt x="609600" y="2377440"/>
                  <a:pt x="609600" y="2438400"/>
                </a:cubicBezTo>
                <a:cubicBezTo>
                  <a:pt x="609600" y="2499360"/>
                  <a:pt x="568960" y="2540000"/>
                  <a:pt x="508000" y="2540000"/>
                </a:cubicBezTo>
                <a:lnTo>
                  <a:pt x="101600" y="2540000"/>
                </a:lnTo>
                <a:cubicBezTo>
                  <a:pt x="40640" y="2540000"/>
                  <a:pt x="0" y="2499360"/>
                  <a:pt x="0" y="2438400"/>
                </a:cubicBezTo>
                <a:cubicBezTo>
                  <a:pt x="0" y="2377440"/>
                  <a:pt x="40640" y="2336800"/>
                  <a:pt x="101600" y="2336800"/>
                </a:cubicBezTo>
                <a:close/>
                <a:moveTo>
                  <a:pt x="2438400" y="1524000"/>
                </a:moveTo>
                <a:cubicBezTo>
                  <a:pt x="2946400" y="1524000"/>
                  <a:pt x="3352800" y="1930400"/>
                  <a:pt x="3352800" y="2438400"/>
                </a:cubicBezTo>
                <a:cubicBezTo>
                  <a:pt x="3352800" y="2499360"/>
                  <a:pt x="3312160" y="2540000"/>
                  <a:pt x="3251200" y="2540000"/>
                </a:cubicBezTo>
                <a:cubicBezTo>
                  <a:pt x="3190240" y="2540000"/>
                  <a:pt x="3149600" y="2499360"/>
                  <a:pt x="3149600" y="2438400"/>
                </a:cubicBezTo>
                <a:cubicBezTo>
                  <a:pt x="3149600" y="2052320"/>
                  <a:pt x="2824480" y="1727200"/>
                  <a:pt x="2438400" y="1727200"/>
                </a:cubicBezTo>
                <a:cubicBezTo>
                  <a:pt x="2377440" y="1727200"/>
                  <a:pt x="2336800" y="1686560"/>
                  <a:pt x="2336800" y="1625600"/>
                </a:cubicBezTo>
                <a:cubicBezTo>
                  <a:pt x="2336800" y="1564640"/>
                  <a:pt x="2377440" y="1524000"/>
                  <a:pt x="2438400" y="1524000"/>
                </a:cubicBezTo>
                <a:close/>
                <a:moveTo>
                  <a:pt x="2438400" y="1219200"/>
                </a:moveTo>
                <a:cubicBezTo>
                  <a:pt x="1788161" y="1219200"/>
                  <a:pt x="1239521" y="1767840"/>
                  <a:pt x="1219201" y="2418080"/>
                </a:cubicBezTo>
                <a:cubicBezTo>
                  <a:pt x="1219201" y="2804160"/>
                  <a:pt x="1381761" y="3169920"/>
                  <a:pt x="1686561" y="3393440"/>
                </a:cubicBezTo>
                <a:cubicBezTo>
                  <a:pt x="1882141" y="3553460"/>
                  <a:pt x="1999933" y="3760153"/>
                  <a:pt x="2026325" y="3986292"/>
                </a:cubicBezTo>
                <a:lnTo>
                  <a:pt x="2030824" y="4064000"/>
                </a:lnTo>
                <a:lnTo>
                  <a:pt x="2847468" y="4064000"/>
                </a:lnTo>
                <a:lnTo>
                  <a:pt x="2851349" y="4004866"/>
                </a:lnTo>
                <a:cubicBezTo>
                  <a:pt x="2881630" y="3770948"/>
                  <a:pt x="3014980" y="3533140"/>
                  <a:pt x="3210560" y="3373120"/>
                </a:cubicBezTo>
                <a:cubicBezTo>
                  <a:pt x="3495040" y="3149600"/>
                  <a:pt x="3657600" y="2804160"/>
                  <a:pt x="3657600" y="2438400"/>
                </a:cubicBezTo>
                <a:cubicBezTo>
                  <a:pt x="3657600" y="2113280"/>
                  <a:pt x="3535680" y="1808480"/>
                  <a:pt x="3291840" y="1564640"/>
                </a:cubicBezTo>
                <a:cubicBezTo>
                  <a:pt x="3068320" y="1341120"/>
                  <a:pt x="2763520" y="1219200"/>
                  <a:pt x="2438400" y="1219200"/>
                </a:cubicBezTo>
                <a:close/>
                <a:moveTo>
                  <a:pt x="2418080" y="1016001"/>
                </a:moveTo>
                <a:cubicBezTo>
                  <a:pt x="2804160" y="1016001"/>
                  <a:pt x="3169920" y="1158240"/>
                  <a:pt x="3434080" y="1422400"/>
                </a:cubicBezTo>
                <a:cubicBezTo>
                  <a:pt x="3698240" y="1686560"/>
                  <a:pt x="3860800" y="2052320"/>
                  <a:pt x="3860800" y="2438400"/>
                </a:cubicBezTo>
                <a:cubicBezTo>
                  <a:pt x="3860800" y="2865120"/>
                  <a:pt x="3677920" y="3271520"/>
                  <a:pt x="3332480" y="3535680"/>
                </a:cubicBezTo>
                <a:cubicBezTo>
                  <a:pt x="3149600" y="3677920"/>
                  <a:pt x="3048000" y="3901440"/>
                  <a:pt x="3048000" y="4104640"/>
                </a:cubicBezTo>
                <a:lnTo>
                  <a:pt x="3048000" y="4165600"/>
                </a:lnTo>
                <a:lnTo>
                  <a:pt x="3048000" y="4572000"/>
                </a:lnTo>
                <a:cubicBezTo>
                  <a:pt x="3048000" y="4734560"/>
                  <a:pt x="2905760" y="4876800"/>
                  <a:pt x="2743200" y="4876800"/>
                </a:cubicBezTo>
                <a:lnTo>
                  <a:pt x="2133601" y="4876800"/>
                </a:lnTo>
                <a:cubicBezTo>
                  <a:pt x="1991361" y="4876800"/>
                  <a:pt x="1828801" y="4754880"/>
                  <a:pt x="1828801" y="4511040"/>
                </a:cubicBezTo>
                <a:lnTo>
                  <a:pt x="1828801" y="4165600"/>
                </a:lnTo>
                <a:lnTo>
                  <a:pt x="1828801" y="4084320"/>
                </a:lnTo>
                <a:cubicBezTo>
                  <a:pt x="1828801" y="3881120"/>
                  <a:pt x="1727201" y="3698240"/>
                  <a:pt x="1564641" y="3556000"/>
                </a:cubicBezTo>
                <a:cubicBezTo>
                  <a:pt x="1198880" y="3271520"/>
                  <a:pt x="1016000" y="2865120"/>
                  <a:pt x="1016000" y="2418080"/>
                </a:cubicBezTo>
                <a:cubicBezTo>
                  <a:pt x="1036321" y="1645920"/>
                  <a:pt x="1666241" y="1036321"/>
                  <a:pt x="2418080" y="1016001"/>
                </a:cubicBezTo>
                <a:close/>
                <a:moveTo>
                  <a:pt x="4074160" y="701041"/>
                </a:moveTo>
                <a:cubicBezTo>
                  <a:pt x="4099560" y="701041"/>
                  <a:pt x="4124960" y="711201"/>
                  <a:pt x="4145280" y="731521"/>
                </a:cubicBezTo>
                <a:cubicBezTo>
                  <a:pt x="4185920" y="772161"/>
                  <a:pt x="4185920" y="833121"/>
                  <a:pt x="4145280" y="873761"/>
                </a:cubicBezTo>
                <a:lnTo>
                  <a:pt x="3860800" y="1158240"/>
                </a:lnTo>
                <a:cubicBezTo>
                  <a:pt x="3860800" y="1158240"/>
                  <a:pt x="3820160" y="1178560"/>
                  <a:pt x="3799840" y="1178560"/>
                </a:cubicBezTo>
                <a:cubicBezTo>
                  <a:pt x="3779520" y="1178560"/>
                  <a:pt x="3738880" y="1178560"/>
                  <a:pt x="3718560" y="1158240"/>
                </a:cubicBezTo>
                <a:cubicBezTo>
                  <a:pt x="3677920" y="1117600"/>
                  <a:pt x="3677920" y="1056641"/>
                  <a:pt x="3718560" y="1016001"/>
                </a:cubicBezTo>
                <a:lnTo>
                  <a:pt x="4003040" y="731521"/>
                </a:lnTo>
                <a:cubicBezTo>
                  <a:pt x="4023360" y="711201"/>
                  <a:pt x="4048760" y="701041"/>
                  <a:pt x="4074160" y="701041"/>
                </a:cubicBezTo>
                <a:close/>
                <a:moveTo>
                  <a:pt x="782320" y="680719"/>
                </a:moveTo>
                <a:cubicBezTo>
                  <a:pt x="807720" y="680719"/>
                  <a:pt x="833120" y="690879"/>
                  <a:pt x="853440" y="711199"/>
                </a:cubicBezTo>
                <a:lnTo>
                  <a:pt x="1137920" y="995679"/>
                </a:lnTo>
                <a:cubicBezTo>
                  <a:pt x="1178560" y="1036319"/>
                  <a:pt x="1178560" y="1097279"/>
                  <a:pt x="1137920" y="1137919"/>
                </a:cubicBezTo>
                <a:cubicBezTo>
                  <a:pt x="1117600" y="1158239"/>
                  <a:pt x="1097280" y="1178559"/>
                  <a:pt x="1076960" y="1178559"/>
                </a:cubicBezTo>
                <a:cubicBezTo>
                  <a:pt x="1056640" y="1178559"/>
                  <a:pt x="1016000" y="1178559"/>
                  <a:pt x="995680" y="1158239"/>
                </a:cubicBezTo>
                <a:lnTo>
                  <a:pt x="711200" y="853439"/>
                </a:lnTo>
                <a:cubicBezTo>
                  <a:pt x="670560" y="812799"/>
                  <a:pt x="670560" y="751839"/>
                  <a:pt x="711200" y="711199"/>
                </a:cubicBezTo>
                <a:cubicBezTo>
                  <a:pt x="731520" y="690879"/>
                  <a:pt x="756920" y="680719"/>
                  <a:pt x="782320" y="680719"/>
                </a:cubicBezTo>
                <a:close/>
                <a:moveTo>
                  <a:pt x="2438400" y="0"/>
                </a:moveTo>
                <a:cubicBezTo>
                  <a:pt x="2499360" y="0"/>
                  <a:pt x="2540000" y="40641"/>
                  <a:pt x="2540000" y="101601"/>
                </a:cubicBezTo>
                <a:lnTo>
                  <a:pt x="2540000" y="508001"/>
                </a:lnTo>
                <a:cubicBezTo>
                  <a:pt x="2540000" y="568961"/>
                  <a:pt x="2499360" y="609601"/>
                  <a:pt x="2438400" y="609601"/>
                </a:cubicBezTo>
                <a:cubicBezTo>
                  <a:pt x="2377440" y="609601"/>
                  <a:pt x="2336800" y="568961"/>
                  <a:pt x="2336800" y="508001"/>
                </a:cubicBezTo>
                <a:lnTo>
                  <a:pt x="2336800" y="101601"/>
                </a:lnTo>
                <a:cubicBezTo>
                  <a:pt x="2336800" y="40641"/>
                  <a:pt x="2377440" y="0"/>
                  <a:pt x="2438400" y="0"/>
                </a:cubicBezTo>
                <a:close/>
              </a:path>
            </a:pathLst>
          </a:custGeom>
          <a:solidFill>
            <a:srgbClr val="063960"/>
          </a:solidFill>
          <a:ln w="20320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1C58B49-8C03-145E-3C7D-E027CE64203A}"/>
              </a:ext>
            </a:extLst>
          </p:cNvPr>
          <p:cNvSpPr txBox="1"/>
          <p:nvPr/>
        </p:nvSpPr>
        <p:spPr>
          <a:xfrm>
            <a:off x="8770830" y="5669258"/>
            <a:ext cx="1252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Consulting Sector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Hotels &amp; Tourism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Strategic Relationships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8A6CE9-D783-A31E-3D90-7885A10B7C12}"/>
              </a:ext>
            </a:extLst>
          </p:cNvPr>
          <p:cNvCxnSpPr>
            <a:cxnSpLocks/>
          </p:cNvCxnSpPr>
          <p:nvPr/>
        </p:nvCxnSpPr>
        <p:spPr>
          <a:xfrm>
            <a:off x="8514646" y="5118162"/>
            <a:ext cx="3108960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40C3DEC-3E68-3E13-0EE1-F3EAE3ADE0F3}"/>
              </a:ext>
            </a:extLst>
          </p:cNvPr>
          <p:cNvSpPr/>
          <p:nvPr/>
        </p:nvSpPr>
        <p:spPr>
          <a:xfrm>
            <a:off x="11452503" y="5282808"/>
            <a:ext cx="274320" cy="256032"/>
          </a:xfrm>
          <a:custGeom>
            <a:avLst/>
            <a:gdLst>
              <a:gd name="connsiteX0" fmla="*/ 3038689 w 4876800"/>
              <a:gd name="connsiteY0" fmla="*/ 2986981 h 4328512"/>
              <a:gd name="connsiteX1" fmla="*/ 3075223 w 4876800"/>
              <a:gd name="connsiteY1" fmla="*/ 2996784 h 4328512"/>
              <a:gd name="connsiteX2" fmla="*/ 3118105 w 4876800"/>
              <a:gd name="connsiteY2" fmla="*/ 3124466 h 4328512"/>
              <a:gd name="connsiteX3" fmla="*/ 2600593 w 4876800"/>
              <a:gd name="connsiteY3" fmla="*/ 3698081 h 4328512"/>
              <a:gd name="connsiteX4" fmla="*/ 1838078 w 4876800"/>
              <a:gd name="connsiteY4" fmla="*/ 3919004 h 4328512"/>
              <a:gd name="connsiteX5" fmla="*/ 1742828 w 4876800"/>
              <a:gd name="connsiteY5" fmla="*/ 3823763 h 4328512"/>
              <a:gd name="connsiteX6" fmla="*/ 1838069 w 4876800"/>
              <a:gd name="connsiteY6" fmla="*/ 3728523 h 4328512"/>
              <a:gd name="connsiteX7" fmla="*/ 2947541 w 4876800"/>
              <a:gd name="connsiteY7" fmla="*/ 3039656 h 4328512"/>
              <a:gd name="connsiteX8" fmla="*/ 3038689 w 4876800"/>
              <a:gd name="connsiteY8" fmla="*/ 2986981 h 4328512"/>
              <a:gd name="connsiteX9" fmla="*/ 3171387 w 4876800"/>
              <a:gd name="connsiteY9" fmla="*/ 2585668 h 4328512"/>
              <a:gd name="connsiteX10" fmla="*/ 3238719 w 4876800"/>
              <a:gd name="connsiteY10" fmla="*/ 2613593 h 4328512"/>
              <a:gd name="connsiteX11" fmla="*/ 3238719 w 4876800"/>
              <a:gd name="connsiteY11" fmla="*/ 2748257 h 4328512"/>
              <a:gd name="connsiteX12" fmla="*/ 3104055 w 4876800"/>
              <a:gd name="connsiteY12" fmla="*/ 2748257 h 4328512"/>
              <a:gd name="connsiteX13" fmla="*/ 3104055 w 4876800"/>
              <a:gd name="connsiteY13" fmla="*/ 2613593 h 4328512"/>
              <a:gd name="connsiteX14" fmla="*/ 3171387 w 4876800"/>
              <a:gd name="connsiteY14" fmla="*/ 2585668 h 4328512"/>
              <a:gd name="connsiteX15" fmla="*/ 4423849 w 4876800"/>
              <a:gd name="connsiteY15" fmla="*/ 842848 h 4328512"/>
              <a:gd name="connsiteX16" fmla="*/ 4781560 w 4876800"/>
              <a:gd name="connsiteY16" fmla="*/ 842848 h 4328512"/>
              <a:gd name="connsiteX17" fmla="*/ 4876800 w 4876800"/>
              <a:gd name="connsiteY17" fmla="*/ 938088 h 4328512"/>
              <a:gd name="connsiteX18" fmla="*/ 4781560 w 4876800"/>
              <a:gd name="connsiteY18" fmla="*/ 1033329 h 4328512"/>
              <a:gd name="connsiteX19" fmla="*/ 4423849 w 4876800"/>
              <a:gd name="connsiteY19" fmla="*/ 1033329 h 4328512"/>
              <a:gd name="connsiteX20" fmla="*/ 4328608 w 4876800"/>
              <a:gd name="connsiteY20" fmla="*/ 938088 h 4328512"/>
              <a:gd name="connsiteX21" fmla="*/ 4423849 w 4876800"/>
              <a:gd name="connsiteY21" fmla="*/ 842848 h 4328512"/>
              <a:gd name="connsiteX22" fmla="*/ 1838077 w 4876800"/>
              <a:gd name="connsiteY22" fmla="*/ 842848 h 4328512"/>
              <a:gd name="connsiteX23" fmla="*/ 190462 w 4876800"/>
              <a:gd name="connsiteY23" fmla="*/ 2490445 h 4328512"/>
              <a:gd name="connsiteX24" fmla="*/ 1838068 w 4876800"/>
              <a:gd name="connsiteY24" fmla="*/ 4138041 h 4328512"/>
              <a:gd name="connsiteX25" fmla="*/ 3485664 w 4876800"/>
              <a:gd name="connsiteY25" fmla="*/ 2490445 h 4328512"/>
              <a:gd name="connsiteX26" fmla="*/ 3270875 w 4876800"/>
              <a:gd name="connsiteY26" fmla="*/ 1689506 h 4328512"/>
              <a:gd name="connsiteX27" fmla="*/ 3270866 w 4876800"/>
              <a:gd name="connsiteY27" fmla="*/ 1689478 h 4328512"/>
              <a:gd name="connsiteX28" fmla="*/ 2639044 w 4876800"/>
              <a:gd name="connsiteY28" fmla="*/ 1057656 h 4328512"/>
              <a:gd name="connsiteX29" fmla="*/ 1838077 w 4876800"/>
              <a:gd name="connsiteY29" fmla="*/ 842848 h 4328512"/>
              <a:gd name="connsiteX30" fmla="*/ 3044152 w 4876800"/>
              <a:gd name="connsiteY30" fmla="*/ 785060 h 4328512"/>
              <a:gd name="connsiteX31" fmla="*/ 2976829 w 4876800"/>
              <a:gd name="connsiteY31" fmla="*/ 812959 h 4328512"/>
              <a:gd name="connsiteX32" fmla="*/ 2835078 w 4876800"/>
              <a:gd name="connsiteY32" fmla="*/ 954700 h 4328512"/>
              <a:gd name="connsiteX33" fmla="*/ 3373803 w 4876800"/>
              <a:gd name="connsiteY33" fmla="*/ 1493434 h 4328512"/>
              <a:gd name="connsiteX34" fmla="*/ 3515554 w 4876800"/>
              <a:gd name="connsiteY34" fmla="*/ 1351683 h 4328512"/>
              <a:gd name="connsiteX35" fmla="*/ 3543452 w 4876800"/>
              <a:gd name="connsiteY35" fmla="*/ 1284360 h 4328512"/>
              <a:gd name="connsiteX36" fmla="*/ 3515563 w 4876800"/>
              <a:gd name="connsiteY36" fmla="*/ 1217047 h 4328512"/>
              <a:gd name="connsiteX37" fmla="*/ 3314424 w 4876800"/>
              <a:gd name="connsiteY37" fmla="*/ 1015908 h 4328512"/>
              <a:gd name="connsiteX38" fmla="*/ 3313452 w 4876800"/>
              <a:gd name="connsiteY38" fmla="*/ 1015031 h 4328512"/>
              <a:gd name="connsiteX39" fmla="*/ 3111456 w 4876800"/>
              <a:gd name="connsiteY39" fmla="*/ 812940 h 4328512"/>
              <a:gd name="connsiteX40" fmla="*/ 3044152 w 4876800"/>
              <a:gd name="connsiteY40" fmla="*/ 785060 h 4328512"/>
              <a:gd name="connsiteX41" fmla="*/ 3044161 w 4876800"/>
              <a:gd name="connsiteY41" fmla="*/ 594579 h 4328512"/>
              <a:gd name="connsiteX42" fmla="*/ 3246168 w 4876800"/>
              <a:gd name="connsiteY42" fmla="*/ 678266 h 4328512"/>
              <a:gd name="connsiteX43" fmla="*/ 3380870 w 4876800"/>
              <a:gd name="connsiteY43" fmla="*/ 813016 h 4328512"/>
              <a:gd name="connsiteX44" fmla="*/ 3448222 w 4876800"/>
              <a:gd name="connsiteY44" fmla="*/ 745617 h 4328512"/>
              <a:gd name="connsiteX45" fmla="*/ 3852263 w 4876800"/>
              <a:gd name="connsiteY45" fmla="*/ 745598 h 4328512"/>
              <a:gd name="connsiteX46" fmla="*/ 3919585 w 4876800"/>
              <a:gd name="connsiteY46" fmla="*/ 773525 h 4328512"/>
              <a:gd name="connsiteX47" fmla="*/ 3987089 w 4876800"/>
              <a:gd name="connsiteY47" fmla="*/ 745512 h 4328512"/>
              <a:gd name="connsiteX48" fmla="*/ 4121772 w 4876800"/>
              <a:gd name="connsiteY48" fmla="*/ 745693 h 4328512"/>
              <a:gd name="connsiteX49" fmla="*/ 4121572 w 4876800"/>
              <a:gd name="connsiteY49" fmla="*/ 880396 h 4328512"/>
              <a:gd name="connsiteX50" fmla="*/ 3919557 w 4876800"/>
              <a:gd name="connsiteY50" fmla="*/ 964016 h 4328512"/>
              <a:gd name="connsiteX51" fmla="*/ 3717551 w 4876800"/>
              <a:gd name="connsiteY51" fmla="*/ 880310 h 4328512"/>
              <a:gd name="connsiteX52" fmla="*/ 3582915 w 4876800"/>
              <a:gd name="connsiteY52" fmla="*/ 880310 h 4328512"/>
              <a:gd name="connsiteX53" fmla="*/ 3515563 w 4876800"/>
              <a:gd name="connsiteY53" fmla="*/ 947699 h 4328512"/>
              <a:gd name="connsiteX54" fmla="*/ 3650237 w 4876800"/>
              <a:gd name="connsiteY54" fmla="*/ 1082383 h 4328512"/>
              <a:gd name="connsiteX55" fmla="*/ 3733914 w 4876800"/>
              <a:gd name="connsiteY55" fmla="*/ 1284379 h 4328512"/>
              <a:gd name="connsiteX56" fmla="*/ 3650237 w 4876800"/>
              <a:gd name="connsiteY56" fmla="*/ 1486386 h 4328512"/>
              <a:gd name="connsiteX57" fmla="*/ 3473206 w 4876800"/>
              <a:gd name="connsiteY57" fmla="*/ 1663417 h 4328512"/>
              <a:gd name="connsiteX58" fmla="*/ 3676136 w 4876800"/>
              <a:gd name="connsiteY58" fmla="*/ 2490445 h 4328512"/>
              <a:gd name="connsiteX59" fmla="*/ 3131858 w 4876800"/>
              <a:gd name="connsiteY59" fmla="*/ 3784235 h 4328512"/>
              <a:gd name="connsiteX60" fmla="*/ 1838068 w 4876800"/>
              <a:gd name="connsiteY60" fmla="*/ 4328512 h 4328512"/>
              <a:gd name="connsiteX61" fmla="*/ 544278 w 4876800"/>
              <a:gd name="connsiteY61" fmla="*/ 3784235 h 4328512"/>
              <a:gd name="connsiteX62" fmla="*/ 0 w 4876800"/>
              <a:gd name="connsiteY62" fmla="*/ 2490445 h 4328512"/>
              <a:gd name="connsiteX63" fmla="*/ 544287 w 4876800"/>
              <a:gd name="connsiteY63" fmla="*/ 1196645 h 4328512"/>
              <a:gd name="connsiteX64" fmla="*/ 1838077 w 4876800"/>
              <a:gd name="connsiteY64" fmla="*/ 652367 h 4328512"/>
              <a:gd name="connsiteX65" fmla="*/ 2665124 w 4876800"/>
              <a:gd name="connsiteY65" fmla="*/ 855288 h 4328512"/>
              <a:gd name="connsiteX66" fmla="*/ 2842155 w 4876800"/>
              <a:gd name="connsiteY66" fmla="*/ 678256 h 4328512"/>
              <a:gd name="connsiteX67" fmla="*/ 3044161 w 4876800"/>
              <a:gd name="connsiteY67" fmla="*/ 594579 h 4328512"/>
              <a:gd name="connsiteX68" fmla="*/ 4536234 w 4876800"/>
              <a:gd name="connsiteY68" fmla="*/ 235811 h 4328512"/>
              <a:gd name="connsiteX69" fmla="*/ 4603576 w 4876800"/>
              <a:gd name="connsiteY69" fmla="*/ 263699 h 4328512"/>
              <a:gd name="connsiteX70" fmla="*/ 4603576 w 4876800"/>
              <a:gd name="connsiteY70" fmla="*/ 398383 h 4328512"/>
              <a:gd name="connsiteX71" fmla="*/ 4391006 w 4876800"/>
              <a:gd name="connsiteY71" fmla="*/ 610952 h 4328512"/>
              <a:gd name="connsiteX72" fmla="*/ 4323665 w 4876800"/>
              <a:gd name="connsiteY72" fmla="*/ 638851 h 4328512"/>
              <a:gd name="connsiteX73" fmla="*/ 4256323 w 4876800"/>
              <a:gd name="connsiteY73" fmla="*/ 610952 h 4328512"/>
              <a:gd name="connsiteX74" fmla="*/ 4256323 w 4876800"/>
              <a:gd name="connsiteY74" fmla="*/ 476269 h 4328512"/>
              <a:gd name="connsiteX75" fmla="*/ 4468892 w 4876800"/>
              <a:gd name="connsiteY75" fmla="*/ 263699 h 4328512"/>
              <a:gd name="connsiteX76" fmla="*/ 4536234 w 4876800"/>
              <a:gd name="connsiteY76" fmla="*/ 235811 h 4328512"/>
              <a:gd name="connsiteX77" fmla="*/ 3933292 w 4876800"/>
              <a:gd name="connsiteY77" fmla="*/ 0 h 4328512"/>
              <a:gd name="connsiteX78" fmla="*/ 4028533 w 4876800"/>
              <a:gd name="connsiteY78" fmla="*/ 95240 h 4328512"/>
              <a:gd name="connsiteX79" fmla="*/ 4028533 w 4876800"/>
              <a:gd name="connsiteY79" fmla="*/ 452952 h 4328512"/>
              <a:gd name="connsiteX80" fmla="*/ 3933292 w 4876800"/>
              <a:gd name="connsiteY80" fmla="*/ 548192 h 4328512"/>
              <a:gd name="connsiteX81" fmla="*/ 3838052 w 4876800"/>
              <a:gd name="connsiteY81" fmla="*/ 452952 h 4328512"/>
              <a:gd name="connsiteX82" fmla="*/ 3838052 w 4876800"/>
              <a:gd name="connsiteY82" fmla="*/ 95240 h 4328512"/>
              <a:gd name="connsiteX83" fmla="*/ 3933292 w 4876800"/>
              <a:gd name="connsiteY83" fmla="*/ 0 h 432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876800" h="4328512">
                <a:moveTo>
                  <a:pt x="3038689" y="2986981"/>
                </a:moveTo>
                <a:cubicBezTo>
                  <a:pt x="3051038" y="2987738"/>
                  <a:pt x="3063443" y="2990929"/>
                  <a:pt x="3075223" y="2996784"/>
                </a:cubicBezTo>
                <a:cubicBezTo>
                  <a:pt x="3122315" y="3020206"/>
                  <a:pt x="3141517" y="3077375"/>
                  <a:pt x="3118105" y="3124466"/>
                </a:cubicBezTo>
                <a:cubicBezTo>
                  <a:pt x="3001404" y="3359181"/>
                  <a:pt x="2822449" y="3557530"/>
                  <a:pt x="2600593" y="3698081"/>
                </a:cubicBezTo>
                <a:cubicBezTo>
                  <a:pt x="2372450" y="3842613"/>
                  <a:pt x="2108769" y="3919004"/>
                  <a:pt x="1838078" y="3919004"/>
                </a:cubicBezTo>
                <a:cubicBezTo>
                  <a:pt x="1785471" y="3919004"/>
                  <a:pt x="1742828" y="3876360"/>
                  <a:pt x="1742828" y="3823763"/>
                </a:cubicBezTo>
                <a:cubicBezTo>
                  <a:pt x="1742828" y="3771157"/>
                  <a:pt x="1785471" y="3728523"/>
                  <a:pt x="1838069" y="3728523"/>
                </a:cubicBezTo>
                <a:cubicBezTo>
                  <a:pt x="2311156" y="3728523"/>
                  <a:pt x="2736285" y="3464566"/>
                  <a:pt x="2947541" y="3039656"/>
                </a:cubicBezTo>
                <a:cubicBezTo>
                  <a:pt x="2965115" y="3004345"/>
                  <a:pt x="3001644" y="2984710"/>
                  <a:pt x="3038689" y="2986981"/>
                </a:cubicBezTo>
                <a:close/>
                <a:moveTo>
                  <a:pt x="3171387" y="2585668"/>
                </a:moveTo>
                <a:cubicBezTo>
                  <a:pt x="3195769" y="2585668"/>
                  <a:pt x="3220150" y="2594976"/>
                  <a:pt x="3238719" y="2613593"/>
                </a:cubicBezTo>
                <a:cubicBezTo>
                  <a:pt x="3275962" y="2650731"/>
                  <a:pt x="3275962" y="2711110"/>
                  <a:pt x="3238719" y="2748257"/>
                </a:cubicBezTo>
                <a:cubicBezTo>
                  <a:pt x="3201581" y="2785491"/>
                  <a:pt x="3141193" y="2785491"/>
                  <a:pt x="3104055" y="2748257"/>
                </a:cubicBezTo>
                <a:cubicBezTo>
                  <a:pt x="3066822" y="2711119"/>
                  <a:pt x="3066822" y="2650731"/>
                  <a:pt x="3104055" y="2613593"/>
                </a:cubicBezTo>
                <a:cubicBezTo>
                  <a:pt x="3122624" y="2594976"/>
                  <a:pt x="3147006" y="2585668"/>
                  <a:pt x="3171387" y="2585668"/>
                </a:cubicBezTo>
                <a:close/>
                <a:moveTo>
                  <a:pt x="4423849" y="842848"/>
                </a:moveTo>
                <a:lnTo>
                  <a:pt x="4781560" y="842848"/>
                </a:lnTo>
                <a:cubicBezTo>
                  <a:pt x="4834166" y="842848"/>
                  <a:pt x="4876800" y="885482"/>
                  <a:pt x="4876800" y="938088"/>
                </a:cubicBezTo>
                <a:cubicBezTo>
                  <a:pt x="4876800" y="990695"/>
                  <a:pt x="4834157" y="1033329"/>
                  <a:pt x="4781560" y="1033329"/>
                </a:cubicBezTo>
                <a:lnTo>
                  <a:pt x="4423849" y="1033329"/>
                </a:lnTo>
                <a:cubicBezTo>
                  <a:pt x="4371242" y="1033329"/>
                  <a:pt x="4328608" y="990685"/>
                  <a:pt x="4328608" y="938088"/>
                </a:cubicBezTo>
                <a:cubicBezTo>
                  <a:pt x="4328608" y="885482"/>
                  <a:pt x="4371252" y="842848"/>
                  <a:pt x="4423849" y="842848"/>
                </a:cubicBezTo>
                <a:close/>
                <a:moveTo>
                  <a:pt x="1838077" y="842848"/>
                </a:moveTo>
                <a:cubicBezTo>
                  <a:pt x="944975" y="842848"/>
                  <a:pt x="190462" y="1597352"/>
                  <a:pt x="190462" y="2490445"/>
                </a:cubicBezTo>
                <a:cubicBezTo>
                  <a:pt x="190462" y="3383537"/>
                  <a:pt x="944975" y="4138041"/>
                  <a:pt x="1838068" y="4138041"/>
                </a:cubicBezTo>
                <a:cubicBezTo>
                  <a:pt x="2731160" y="4138041"/>
                  <a:pt x="3485664" y="3383537"/>
                  <a:pt x="3485664" y="2490445"/>
                </a:cubicBezTo>
                <a:cubicBezTo>
                  <a:pt x="3485664" y="2212439"/>
                  <a:pt x="3411388" y="1935480"/>
                  <a:pt x="3270875" y="1689506"/>
                </a:cubicBezTo>
                <a:cubicBezTo>
                  <a:pt x="3270875" y="1689497"/>
                  <a:pt x="3270866" y="1689487"/>
                  <a:pt x="3270866" y="1689478"/>
                </a:cubicBezTo>
                <a:cubicBezTo>
                  <a:pt x="3120666" y="1426340"/>
                  <a:pt x="2902182" y="1207856"/>
                  <a:pt x="2639044" y="1057656"/>
                </a:cubicBezTo>
                <a:cubicBezTo>
                  <a:pt x="2393042" y="917124"/>
                  <a:pt x="2116084" y="842848"/>
                  <a:pt x="1838077" y="842848"/>
                </a:cubicBezTo>
                <a:close/>
                <a:moveTo>
                  <a:pt x="3044152" y="785060"/>
                </a:moveTo>
                <a:cubicBezTo>
                  <a:pt x="3018720" y="785060"/>
                  <a:pt x="2994812" y="794966"/>
                  <a:pt x="2976829" y="812959"/>
                </a:cubicBezTo>
                <a:lnTo>
                  <a:pt x="2835078" y="954700"/>
                </a:lnTo>
                <a:cubicBezTo>
                  <a:pt x="3049324" y="1095708"/>
                  <a:pt x="3232785" y="1279169"/>
                  <a:pt x="3373803" y="1493434"/>
                </a:cubicBezTo>
                <a:lnTo>
                  <a:pt x="3515554" y="1351683"/>
                </a:lnTo>
                <a:cubicBezTo>
                  <a:pt x="3533547" y="1333700"/>
                  <a:pt x="3543452" y="1309792"/>
                  <a:pt x="3543452" y="1284360"/>
                </a:cubicBezTo>
                <a:cubicBezTo>
                  <a:pt x="3543452" y="1258929"/>
                  <a:pt x="3533547" y="1235021"/>
                  <a:pt x="3515563" y="1217047"/>
                </a:cubicBezTo>
                <a:lnTo>
                  <a:pt x="3314424" y="1015908"/>
                </a:lnTo>
                <a:cubicBezTo>
                  <a:pt x="3314109" y="1015603"/>
                  <a:pt x="3313767" y="1015346"/>
                  <a:pt x="3313452" y="1015031"/>
                </a:cubicBezTo>
                <a:lnTo>
                  <a:pt x="3111456" y="812940"/>
                </a:lnTo>
                <a:cubicBezTo>
                  <a:pt x="3093482" y="794966"/>
                  <a:pt x="3069584" y="785060"/>
                  <a:pt x="3044152" y="785060"/>
                </a:cubicBezTo>
                <a:close/>
                <a:moveTo>
                  <a:pt x="3044161" y="594579"/>
                </a:moveTo>
                <a:cubicBezTo>
                  <a:pt x="3120466" y="594579"/>
                  <a:pt x="3192209" y="624306"/>
                  <a:pt x="3246168" y="678266"/>
                </a:cubicBezTo>
                <a:lnTo>
                  <a:pt x="3380870" y="813016"/>
                </a:lnTo>
                <a:lnTo>
                  <a:pt x="3448222" y="745617"/>
                </a:lnTo>
                <a:cubicBezTo>
                  <a:pt x="3559626" y="634212"/>
                  <a:pt x="3740877" y="634222"/>
                  <a:pt x="3852263" y="745598"/>
                </a:cubicBezTo>
                <a:cubicBezTo>
                  <a:pt x="3870265" y="763610"/>
                  <a:pt x="3894173" y="773525"/>
                  <a:pt x="3919585" y="773525"/>
                </a:cubicBezTo>
                <a:cubicBezTo>
                  <a:pt x="3945008" y="773525"/>
                  <a:pt x="3968982" y="763572"/>
                  <a:pt x="3987089" y="745512"/>
                </a:cubicBezTo>
                <a:cubicBezTo>
                  <a:pt x="4024313" y="708384"/>
                  <a:pt x="4084635" y="708460"/>
                  <a:pt x="4121772" y="745693"/>
                </a:cubicBezTo>
                <a:cubicBezTo>
                  <a:pt x="4158901" y="782945"/>
                  <a:pt x="4158825" y="843248"/>
                  <a:pt x="4121572" y="880396"/>
                </a:cubicBezTo>
                <a:cubicBezTo>
                  <a:pt x="4067509" y="934317"/>
                  <a:pt x="3995766" y="964016"/>
                  <a:pt x="3919557" y="964016"/>
                </a:cubicBezTo>
                <a:cubicBezTo>
                  <a:pt x="3843271" y="964016"/>
                  <a:pt x="3771529" y="934279"/>
                  <a:pt x="3717551" y="880310"/>
                </a:cubicBezTo>
                <a:cubicBezTo>
                  <a:pt x="3680432" y="843181"/>
                  <a:pt x="3620024" y="843191"/>
                  <a:pt x="3582915" y="880310"/>
                </a:cubicBezTo>
                <a:lnTo>
                  <a:pt x="3515563" y="947699"/>
                </a:lnTo>
                <a:lnTo>
                  <a:pt x="3650237" y="1082383"/>
                </a:lnTo>
                <a:cubicBezTo>
                  <a:pt x="3704187" y="1136332"/>
                  <a:pt x="3733914" y="1208075"/>
                  <a:pt x="3733914" y="1284379"/>
                </a:cubicBezTo>
                <a:cubicBezTo>
                  <a:pt x="3733914" y="1360684"/>
                  <a:pt x="3704196" y="1432417"/>
                  <a:pt x="3650237" y="1486386"/>
                </a:cubicBezTo>
                <a:lnTo>
                  <a:pt x="3473206" y="1663417"/>
                </a:lnTo>
                <a:cubicBezTo>
                  <a:pt x="3606051" y="1920630"/>
                  <a:pt x="3676136" y="2204885"/>
                  <a:pt x="3676136" y="2490445"/>
                </a:cubicBezTo>
                <a:cubicBezTo>
                  <a:pt x="3676136" y="2973772"/>
                  <a:pt x="3482845" y="3433248"/>
                  <a:pt x="3131858" y="3784235"/>
                </a:cubicBezTo>
                <a:cubicBezTo>
                  <a:pt x="2780871" y="4135222"/>
                  <a:pt x="2321395" y="4328512"/>
                  <a:pt x="1838068" y="4328512"/>
                </a:cubicBezTo>
                <a:cubicBezTo>
                  <a:pt x="1354741" y="4328512"/>
                  <a:pt x="895264" y="4135222"/>
                  <a:pt x="544278" y="3784235"/>
                </a:cubicBezTo>
                <a:cubicBezTo>
                  <a:pt x="193291" y="3433248"/>
                  <a:pt x="0" y="2973781"/>
                  <a:pt x="0" y="2490445"/>
                </a:cubicBezTo>
                <a:cubicBezTo>
                  <a:pt x="0" y="2007108"/>
                  <a:pt x="193291" y="1547641"/>
                  <a:pt x="544287" y="1196645"/>
                </a:cubicBezTo>
                <a:cubicBezTo>
                  <a:pt x="895274" y="845658"/>
                  <a:pt x="1354750" y="652367"/>
                  <a:pt x="1838077" y="652367"/>
                </a:cubicBezTo>
                <a:cubicBezTo>
                  <a:pt x="2123637" y="652367"/>
                  <a:pt x="2407892" y="722443"/>
                  <a:pt x="2665124" y="855288"/>
                </a:cubicBezTo>
                <a:lnTo>
                  <a:pt x="2842155" y="678256"/>
                </a:lnTo>
                <a:cubicBezTo>
                  <a:pt x="2896114" y="624297"/>
                  <a:pt x="2967857" y="594579"/>
                  <a:pt x="3044161" y="594579"/>
                </a:cubicBezTo>
                <a:close/>
                <a:moveTo>
                  <a:pt x="4536234" y="235811"/>
                </a:moveTo>
                <a:cubicBezTo>
                  <a:pt x="4560609" y="235811"/>
                  <a:pt x="4584984" y="245107"/>
                  <a:pt x="4603576" y="263699"/>
                </a:cubicBezTo>
                <a:cubicBezTo>
                  <a:pt x="4640762" y="300894"/>
                  <a:pt x="4640762" y="361197"/>
                  <a:pt x="4603576" y="398383"/>
                </a:cubicBezTo>
                <a:lnTo>
                  <a:pt x="4391006" y="610952"/>
                </a:lnTo>
                <a:cubicBezTo>
                  <a:pt x="4372414" y="629545"/>
                  <a:pt x="4348039" y="638851"/>
                  <a:pt x="4323665" y="638851"/>
                </a:cubicBezTo>
                <a:cubicBezTo>
                  <a:pt x="4299290" y="638851"/>
                  <a:pt x="4274925" y="629554"/>
                  <a:pt x="4256323" y="610952"/>
                </a:cubicBezTo>
                <a:cubicBezTo>
                  <a:pt x="4219138" y="573767"/>
                  <a:pt x="4219138" y="513454"/>
                  <a:pt x="4256323" y="476269"/>
                </a:cubicBezTo>
                <a:lnTo>
                  <a:pt x="4468892" y="263699"/>
                </a:lnTo>
                <a:cubicBezTo>
                  <a:pt x="4487485" y="245107"/>
                  <a:pt x="4511860" y="235811"/>
                  <a:pt x="4536234" y="235811"/>
                </a:cubicBezTo>
                <a:close/>
                <a:moveTo>
                  <a:pt x="3933292" y="0"/>
                </a:moveTo>
                <a:cubicBezTo>
                  <a:pt x="3985889" y="0"/>
                  <a:pt x="4028523" y="42634"/>
                  <a:pt x="4028533" y="95240"/>
                </a:cubicBezTo>
                <a:lnTo>
                  <a:pt x="4028533" y="452952"/>
                </a:lnTo>
                <a:cubicBezTo>
                  <a:pt x="4028533" y="505558"/>
                  <a:pt x="3985889" y="548192"/>
                  <a:pt x="3933292" y="548192"/>
                </a:cubicBezTo>
                <a:cubicBezTo>
                  <a:pt x="3880686" y="548192"/>
                  <a:pt x="3838052" y="505549"/>
                  <a:pt x="3838052" y="452952"/>
                </a:cubicBezTo>
                <a:lnTo>
                  <a:pt x="3838052" y="95240"/>
                </a:lnTo>
                <a:cubicBezTo>
                  <a:pt x="3838052" y="42634"/>
                  <a:pt x="3880695" y="0"/>
                  <a:pt x="3933292" y="0"/>
                </a:cubicBezTo>
                <a:close/>
              </a:path>
            </a:pathLst>
          </a:custGeom>
          <a:solidFill>
            <a:srgbClr val="06396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6119E18-C044-34B9-60AF-E2344158B549}"/>
              </a:ext>
            </a:extLst>
          </p:cNvPr>
          <p:cNvSpPr/>
          <p:nvPr/>
        </p:nvSpPr>
        <p:spPr>
          <a:xfrm>
            <a:off x="11452503" y="3837951"/>
            <a:ext cx="274320" cy="274320"/>
          </a:xfrm>
          <a:custGeom>
            <a:avLst/>
            <a:gdLst>
              <a:gd name="connsiteX0" fmla="*/ 2536734 w 4876801"/>
              <a:gd name="connsiteY0" fmla="*/ 3074007 h 4872101"/>
              <a:gd name="connsiteX1" fmla="*/ 2519900 w 4876801"/>
              <a:gd name="connsiteY1" fmla="*/ 3081325 h 4872101"/>
              <a:gd name="connsiteX2" fmla="*/ 2010742 w 4876801"/>
              <a:gd name="connsiteY2" fmla="*/ 3593236 h 4872101"/>
              <a:gd name="connsiteX3" fmla="*/ 1624041 w 4876801"/>
              <a:gd name="connsiteY3" fmla="*/ 3669639 h 4872101"/>
              <a:gd name="connsiteX4" fmla="*/ 1360254 w 4876801"/>
              <a:gd name="connsiteY4" fmla="*/ 3933436 h 4872101"/>
              <a:gd name="connsiteX5" fmla="*/ 2738476 w 4876801"/>
              <a:gd name="connsiteY5" fmla="*/ 3301221 h 4872101"/>
              <a:gd name="connsiteX6" fmla="*/ 2738523 w 4876801"/>
              <a:gd name="connsiteY6" fmla="*/ 3268336 h 4872101"/>
              <a:gd name="connsiteX7" fmla="*/ 2553138 w 4876801"/>
              <a:gd name="connsiteY7" fmla="*/ 3081325 h 4872101"/>
              <a:gd name="connsiteX8" fmla="*/ 2536734 w 4876801"/>
              <a:gd name="connsiteY8" fmla="*/ 3074007 h 4872101"/>
              <a:gd name="connsiteX9" fmla="*/ 1581946 w 4876801"/>
              <a:gd name="connsiteY9" fmla="*/ 2111159 h 4872101"/>
              <a:gd name="connsiteX10" fmla="*/ 1565328 w 4876801"/>
              <a:gd name="connsiteY10" fmla="*/ 2118492 h 4872101"/>
              <a:gd name="connsiteX11" fmla="*/ 991969 w 4876801"/>
              <a:gd name="connsiteY11" fmla="*/ 2695274 h 4872101"/>
              <a:gd name="connsiteX12" fmla="*/ 940409 w 4876801"/>
              <a:gd name="connsiteY12" fmla="*/ 3510598 h 4872101"/>
              <a:gd name="connsiteX13" fmla="*/ 1201853 w 4876801"/>
              <a:gd name="connsiteY13" fmla="*/ 3249154 h 4872101"/>
              <a:gd name="connsiteX14" fmla="*/ 1273695 w 4876801"/>
              <a:gd name="connsiteY14" fmla="*/ 2851532 h 4872101"/>
              <a:gd name="connsiteX15" fmla="*/ 1784019 w 4876801"/>
              <a:gd name="connsiteY15" fmla="*/ 2338550 h 4872101"/>
              <a:gd name="connsiteX16" fmla="*/ 1783981 w 4876801"/>
              <a:gd name="connsiteY16" fmla="*/ 2305531 h 4872101"/>
              <a:gd name="connsiteX17" fmla="*/ 1598557 w 4876801"/>
              <a:gd name="connsiteY17" fmla="*/ 2118492 h 4872101"/>
              <a:gd name="connsiteX18" fmla="*/ 1581946 w 4876801"/>
              <a:gd name="connsiteY18" fmla="*/ 2111159 h 4872101"/>
              <a:gd name="connsiteX19" fmla="*/ 1583614 w 4876801"/>
              <a:gd name="connsiteY19" fmla="*/ 1968022 h 4872101"/>
              <a:gd name="connsiteX20" fmla="*/ 1885217 w 4876801"/>
              <a:gd name="connsiteY20" fmla="*/ 2205222 h 4872101"/>
              <a:gd name="connsiteX21" fmla="*/ 1885045 w 4876801"/>
              <a:gd name="connsiteY21" fmla="*/ 2439041 h 4872101"/>
              <a:gd name="connsiteX22" fmla="*/ 1374836 w 4876801"/>
              <a:gd name="connsiteY22" fmla="*/ 2951908 h 4872101"/>
              <a:gd name="connsiteX23" fmla="*/ 1315521 w 4876801"/>
              <a:gd name="connsiteY23" fmla="*/ 3135467 h 4872101"/>
              <a:gd name="connsiteX24" fmla="*/ 1752301 w 4876801"/>
              <a:gd name="connsiteY24" fmla="*/ 3044797 h 4872101"/>
              <a:gd name="connsiteX25" fmla="*/ 1739650 w 4876801"/>
              <a:gd name="connsiteY25" fmla="*/ 3554030 h 4872101"/>
              <a:gd name="connsiteX26" fmla="*/ 1909659 w 4876801"/>
              <a:gd name="connsiteY26" fmla="*/ 3492764 h 4872101"/>
              <a:gd name="connsiteX27" fmla="*/ 2418873 w 4876801"/>
              <a:gd name="connsiteY27" fmla="*/ 2980805 h 4872101"/>
              <a:gd name="connsiteX28" fmla="*/ 2654327 w 4876801"/>
              <a:gd name="connsiteY28" fmla="*/ 2980958 h 4872101"/>
              <a:gd name="connsiteX29" fmla="*/ 2839540 w 4876801"/>
              <a:gd name="connsiteY29" fmla="*/ 3401683 h 4872101"/>
              <a:gd name="connsiteX30" fmla="*/ 1258730 w 4876801"/>
              <a:gd name="connsiteY30" fmla="*/ 4034969 h 4872101"/>
              <a:gd name="connsiteX31" fmla="*/ 322299 w 4876801"/>
              <a:gd name="connsiteY31" fmla="*/ 4870030 h 4872101"/>
              <a:gd name="connsiteX32" fmla="*/ 73993 w 4876801"/>
              <a:gd name="connsiteY32" fmla="*/ 4723114 h 4872101"/>
              <a:gd name="connsiteX33" fmla="*/ 237060 w 4876801"/>
              <a:gd name="connsiteY33" fmla="*/ 4213957 h 4872101"/>
              <a:gd name="connsiteX34" fmla="*/ 337828 w 4876801"/>
              <a:gd name="connsiteY34" fmla="*/ 4314725 h 4872101"/>
              <a:gd name="connsiteX35" fmla="*/ 174771 w 4876801"/>
              <a:gd name="connsiteY35" fmla="*/ 4622317 h 4872101"/>
              <a:gd name="connsiteX36" fmla="*/ 394561 w 4876801"/>
              <a:gd name="connsiteY36" fmla="*/ 4697583 h 4872101"/>
              <a:gd name="connsiteX37" fmla="*/ 1726750 w 4876801"/>
              <a:gd name="connsiteY37" fmla="*/ 3365365 h 4872101"/>
              <a:gd name="connsiteX38" fmla="*/ 1651504 w 4876801"/>
              <a:gd name="connsiteY38" fmla="*/ 3145575 h 4872101"/>
              <a:gd name="connsiteX39" fmla="*/ 1506969 w 4876801"/>
              <a:gd name="connsiteY39" fmla="*/ 3145565 h 4872101"/>
              <a:gd name="connsiteX40" fmla="*/ 579688 w 4876801"/>
              <a:gd name="connsiteY40" fmla="*/ 4072845 h 4872101"/>
              <a:gd name="connsiteX41" fmla="*/ 478901 w 4876801"/>
              <a:gd name="connsiteY41" fmla="*/ 3972068 h 4872101"/>
              <a:gd name="connsiteX42" fmla="*/ 838809 w 4876801"/>
              <a:gd name="connsiteY42" fmla="*/ 3612160 h 4872101"/>
              <a:gd name="connsiteX43" fmla="*/ 1464264 w 4876801"/>
              <a:gd name="connsiteY43" fmla="*/ 2017991 h 4872101"/>
              <a:gd name="connsiteX44" fmla="*/ 1583614 w 4876801"/>
              <a:gd name="connsiteY44" fmla="*/ 1968022 h 4872101"/>
              <a:gd name="connsiteX45" fmla="*/ 930857 w 4876801"/>
              <a:gd name="connsiteY45" fmla="*/ 1593438 h 4872101"/>
              <a:gd name="connsiteX46" fmla="*/ 961255 w 4876801"/>
              <a:gd name="connsiteY46" fmla="*/ 1598758 h 4872101"/>
              <a:gd name="connsiteX47" fmla="*/ 1169447 w 4876801"/>
              <a:gd name="connsiteY47" fmla="*/ 1677513 h 4872101"/>
              <a:gd name="connsiteX48" fmla="*/ 1210881 w 4876801"/>
              <a:gd name="connsiteY48" fmla="*/ 1769369 h 4872101"/>
              <a:gd name="connsiteX49" fmla="*/ 1119025 w 4876801"/>
              <a:gd name="connsiteY49" fmla="*/ 1810803 h 4872101"/>
              <a:gd name="connsiteX50" fmla="*/ 910833 w 4876801"/>
              <a:gd name="connsiteY50" fmla="*/ 1732048 h 4872101"/>
              <a:gd name="connsiteX51" fmla="*/ 930857 w 4876801"/>
              <a:gd name="connsiteY51" fmla="*/ 1593438 h 4872101"/>
              <a:gd name="connsiteX52" fmla="*/ 1274606 w 4876801"/>
              <a:gd name="connsiteY52" fmla="*/ 1111939 h 4872101"/>
              <a:gd name="connsiteX53" fmla="*/ 1324740 w 4876801"/>
              <a:gd name="connsiteY53" fmla="*/ 1133407 h 4872101"/>
              <a:gd name="connsiteX54" fmla="*/ 1486640 w 4876801"/>
              <a:gd name="connsiteY54" fmla="*/ 1299208 h 4872101"/>
              <a:gd name="connsiteX55" fmla="*/ 1384676 w 4876801"/>
              <a:gd name="connsiteY55" fmla="*/ 1398790 h 4872101"/>
              <a:gd name="connsiteX56" fmla="*/ 1222767 w 4876801"/>
              <a:gd name="connsiteY56" fmla="*/ 1232989 h 4872101"/>
              <a:gd name="connsiteX57" fmla="*/ 1223962 w 4876801"/>
              <a:gd name="connsiteY57" fmla="*/ 1132211 h 4872101"/>
              <a:gd name="connsiteX58" fmla="*/ 1274606 w 4876801"/>
              <a:gd name="connsiteY58" fmla="*/ 1111939 h 4872101"/>
              <a:gd name="connsiteX59" fmla="*/ 1797651 w 4876801"/>
              <a:gd name="connsiteY59" fmla="*/ 815851 h 4872101"/>
              <a:gd name="connsiteX60" fmla="*/ 1856463 w 4876801"/>
              <a:gd name="connsiteY60" fmla="*/ 868252 h 4872101"/>
              <a:gd name="connsiteX61" fmla="*/ 1914095 w 4876801"/>
              <a:gd name="connsiteY61" fmla="*/ 1086915 h 4872101"/>
              <a:gd name="connsiteX62" fmla="*/ 1776292 w 4876801"/>
              <a:gd name="connsiteY62" fmla="*/ 1123232 h 4872101"/>
              <a:gd name="connsiteX63" fmla="*/ 1718660 w 4876801"/>
              <a:gd name="connsiteY63" fmla="*/ 904561 h 4872101"/>
              <a:gd name="connsiteX64" fmla="*/ 1769407 w 4876801"/>
              <a:gd name="connsiteY64" fmla="*/ 817505 h 4872101"/>
              <a:gd name="connsiteX65" fmla="*/ 1797651 w 4876801"/>
              <a:gd name="connsiteY65" fmla="*/ 815851 h 4872101"/>
              <a:gd name="connsiteX66" fmla="*/ 3097874 w 4876801"/>
              <a:gd name="connsiteY66" fmla="*/ 811442 h 4872101"/>
              <a:gd name="connsiteX67" fmla="*/ 2698017 w 4876801"/>
              <a:gd name="connsiteY67" fmla="*/ 989216 h 4872101"/>
              <a:gd name="connsiteX68" fmla="*/ 2121254 w 4876801"/>
              <a:gd name="connsiteY68" fmla="*/ 1562555 h 4872101"/>
              <a:gd name="connsiteX69" fmla="*/ 2121302 w 4876801"/>
              <a:gd name="connsiteY69" fmla="*/ 1595775 h 4872101"/>
              <a:gd name="connsiteX70" fmla="*/ 2308361 w 4876801"/>
              <a:gd name="connsiteY70" fmla="*/ 1781227 h 4872101"/>
              <a:gd name="connsiteX71" fmla="*/ 2341332 w 4876801"/>
              <a:gd name="connsiteY71" fmla="*/ 1781218 h 4872101"/>
              <a:gd name="connsiteX72" fmla="*/ 2854199 w 4876801"/>
              <a:gd name="connsiteY72" fmla="*/ 1271009 h 4872101"/>
              <a:gd name="connsiteX73" fmla="*/ 3251936 w 4876801"/>
              <a:gd name="connsiteY73" fmla="*/ 1199052 h 4872101"/>
              <a:gd name="connsiteX74" fmla="*/ 3513380 w 4876801"/>
              <a:gd name="connsiteY74" fmla="*/ 937608 h 4872101"/>
              <a:gd name="connsiteX75" fmla="*/ 3097874 w 4876801"/>
              <a:gd name="connsiteY75" fmla="*/ 811442 h 4872101"/>
              <a:gd name="connsiteX76" fmla="*/ 4552835 w 4876801"/>
              <a:gd name="connsiteY76" fmla="*/ 142247 h 4872101"/>
              <a:gd name="connsiteX77" fmla="*/ 4480564 w 4876801"/>
              <a:gd name="connsiteY77" fmla="*/ 171988 h 4872101"/>
              <a:gd name="connsiteX78" fmla="*/ 3148356 w 4876801"/>
              <a:gd name="connsiteY78" fmla="*/ 1504206 h 4872101"/>
              <a:gd name="connsiteX79" fmla="*/ 3148347 w 4876801"/>
              <a:gd name="connsiteY79" fmla="*/ 1648741 h 4872101"/>
              <a:gd name="connsiteX80" fmla="*/ 3295875 w 4876801"/>
              <a:gd name="connsiteY80" fmla="*/ 1753936 h 4872101"/>
              <a:gd name="connsiteX81" fmla="*/ 3368147 w 4876801"/>
              <a:gd name="connsiteY81" fmla="*/ 1723997 h 4872101"/>
              <a:gd name="connsiteX82" fmla="*/ 4700365 w 4876801"/>
              <a:gd name="connsiteY82" fmla="*/ 391779 h 4872101"/>
              <a:gd name="connsiteX83" fmla="*/ 4625099 w 4876801"/>
              <a:gd name="connsiteY83" fmla="*/ 171988 h 4872101"/>
              <a:gd name="connsiteX84" fmla="*/ 4552835 w 4876801"/>
              <a:gd name="connsiteY84" fmla="*/ 142247 h 4872101"/>
              <a:gd name="connsiteX85" fmla="*/ 4552837 w 4876801"/>
              <a:gd name="connsiteY85" fmla="*/ 0 h 4872101"/>
              <a:gd name="connsiteX86" fmla="*/ 4725886 w 4876801"/>
              <a:gd name="connsiteY86" fmla="*/ 71201 h 4872101"/>
              <a:gd name="connsiteX87" fmla="*/ 4872831 w 4876801"/>
              <a:gd name="connsiteY87" fmla="*/ 319507 h 4872101"/>
              <a:gd name="connsiteX88" fmla="*/ 3672431 w 4876801"/>
              <a:gd name="connsiteY88" fmla="*/ 1621278 h 4872101"/>
              <a:gd name="connsiteX89" fmla="*/ 3595989 w 4876801"/>
              <a:gd name="connsiteY89" fmla="*/ 2008018 h 4872101"/>
              <a:gd name="connsiteX90" fmla="*/ 3084107 w 4876801"/>
              <a:gd name="connsiteY90" fmla="*/ 2517137 h 4872101"/>
              <a:gd name="connsiteX91" fmla="*/ 3084145 w 4876801"/>
              <a:gd name="connsiteY91" fmla="*/ 2550394 h 4872101"/>
              <a:gd name="connsiteX92" fmla="*/ 3271108 w 4876801"/>
              <a:gd name="connsiteY92" fmla="*/ 2735732 h 4872101"/>
              <a:gd name="connsiteX93" fmla="*/ 3303993 w 4876801"/>
              <a:gd name="connsiteY93" fmla="*/ 2735722 h 4872101"/>
              <a:gd name="connsiteX94" fmla="*/ 4043000 w 4876801"/>
              <a:gd name="connsiteY94" fmla="*/ 1574470 h 4872101"/>
              <a:gd name="connsiteX95" fmla="*/ 4093939 w 4876801"/>
              <a:gd name="connsiteY95" fmla="*/ 1487510 h 4872101"/>
              <a:gd name="connsiteX96" fmla="*/ 4180899 w 4876801"/>
              <a:gd name="connsiteY96" fmla="*/ 1538449 h 4872101"/>
              <a:gd name="connsiteX97" fmla="*/ 3982165 w 4876801"/>
              <a:gd name="connsiteY97" fmla="*/ 2262510 h 4872101"/>
              <a:gd name="connsiteX98" fmla="*/ 3404474 w 4876801"/>
              <a:gd name="connsiteY98" fmla="*/ 2836777 h 4872101"/>
              <a:gd name="connsiteX99" fmla="*/ 3170751 w 4876801"/>
              <a:gd name="connsiteY99" fmla="*/ 2836921 h 4872101"/>
              <a:gd name="connsiteX100" fmla="*/ 2983588 w 4876801"/>
              <a:gd name="connsiteY100" fmla="*/ 2416101 h 4872101"/>
              <a:gd name="connsiteX101" fmla="*/ 3495517 w 4876801"/>
              <a:gd name="connsiteY101" fmla="*/ 1906924 h 4872101"/>
              <a:gd name="connsiteX102" fmla="*/ 3556812 w 4876801"/>
              <a:gd name="connsiteY102" fmla="*/ 1736887 h 4872101"/>
              <a:gd name="connsiteX103" fmla="*/ 3047579 w 4876801"/>
              <a:gd name="connsiteY103" fmla="*/ 1749528 h 4872101"/>
              <a:gd name="connsiteX104" fmla="*/ 3138258 w 4876801"/>
              <a:gd name="connsiteY104" fmla="*/ 1312749 h 4872101"/>
              <a:gd name="connsiteX105" fmla="*/ 2954585 w 4876801"/>
              <a:gd name="connsiteY105" fmla="*/ 1372169 h 4872101"/>
              <a:gd name="connsiteX106" fmla="*/ 2441832 w 4876801"/>
              <a:gd name="connsiteY106" fmla="*/ 1882273 h 4872101"/>
              <a:gd name="connsiteX107" fmla="*/ 2208062 w 4876801"/>
              <a:gd name="connsiteY107" fmla="*/ 1882493 h 4872101"/>
              <a:gd name="connsiteX108" fmla="*/ 2020754 w 4876801"/>
              <a:gd name="connsiteY108" fmla="*/ 1461529 h 4872101"/>
              <a:gd name="connsiteX109" fmla="*/ 3614961 w 4876801"/>
              <a:gd name="connsiteY109" fmla="*/ 836037 h 4872101"/>
              <a:gd name="connsiteX110" fmla="*/ 4379787 w 4876801"/>
              <a:gd name="connsiteY110" fmla="*/ 71201 h 4872101"/>
              <a:gd name="connsiteX111" fmla="*/ 4552837 w 4876801"/>
              <a:gd name="connsiteY111" fmla="*/ 0 h 487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876801" h="4872101">
                <a:moveTo>
                  <a:pt x="2536734" y="3074007"/>
                </a:moveTo>
                <a:cubicBezTo>
                  <a:pt x="2531570" y="3073962"/>
                  <a:pt x="2526335" y="3076358"/>
                  <a:pt x="2519900" y="3081325"/>
                </a:cubicBezTo>
                <a:lnTo>
                  <a:pt x="2010742" y="3593236"/>
                </a:lnTo>
                <a:cubicBezTo>
                  <a:pt x="1908855" y="3695850"/>
                  <a:pt x="1753936" y="3724231"/>
                  <a:pt x="1624041" y="3669639"/>
                </a:cubicBezTo>
                <a:lnTo>
                  <a:pt x="1360254" y="3933436"/>
                </a:lnTo>
                <a:cubicBezTo>
                  <a:pt x="1957862" y="4357784"/>
                  <a:pt x="2351047" y="3642253"/>
                  <a:pt x="2738476" y="3301221"/>
                </a:cubicBezTo>
                <a:cubicBezTo>
                  <a:pt x="2747503" y="3292146"/>
                  <a:pt x="2747512" y="3277401"/>
                  <a:pt x="2738523" y="3268336"/>
                </a:cubicBezTo>
                <a:lnTo>
                  <a:pt x="2553138" y="3081325"/>
                </a:lnTo>
                <a:cubicBezTo>
                  <a:pt x="2546989" y="3076535"/>
                  <a:pt x="2541897" y="3074051"/>
                  <a:pt x="2536734" y="3074007"/>
                </a:cubicBezTo>
                <a:close/>
                <a:moveTo>
                  <a:pt x="1581946" y="2111159"/>
                </a:moveTo>
                <a:cubicBezTo>
                  <a:pt x="1576915" y="2111157"/>
                  <a:pt x="1571883" y="2113601"/>
                  <a:pt x="1565328" y="2118492"/>
                </a:cubicBezTo>
                <a:lnTo>
                  <a:pt x="991969" y="2695274"/>
                </a:lnTo>
                <a:cubicBezTo>
                  <a:pt x="772341" y="2916623"/>
                  <a:pt x="754842" y="3268336"/>
                  <a:pt x="940409" y="3510598"/>
                </a:cubicBezTo>
                <a:lnTo>
                  <a:pt x="1201853" y="3249154"/>
                </a:lnTo>
                <a:cubicBezTo>
                  <a:pt x="1142376" y="3116734"/>
                  <a:pt x="1168835" y="2957425"/>
                  <a:pt x="1273695" y="2851532"/>
                </a:cubicBezTo>
                <a:lnTo>
                  <a:pt x="1784019" y="2338550"/>
                </a:lnTo>
                <a:cubicBezTo>
                  <a:pt x="1793036" y="2329475"/>
                  <a:pt x="1793027" y="2314673"/>
                  <a:pt x="1783981" y="2305531"/>
                </a:cubicBezTo>
                <a:lnTo>
                  <a:pt x="1598557" y="2118492"/>
                </a:lnTo>
                <a:cubicBezTo>
                  <a:pt x="1592007" y="2113606"/>
                  <a:pt x="1586977" y="2111160"/>
                  <a:pt x="1581946" y="2111159"/>
                </a:cubicBezTo>
                <a:close/>
                <a:moveTo>
                  <a:pt x="1583614" y="1968022"/>
                </a:moveTo>
                <a:cubicBezTo>
                  <a:pt x="1699618" y="1976362"/>
                  <a:pt x="1804227" y="2133584"/>
                  <a:pt x="1885217" y="2205222"/>
                </a:cubicBezTo>
                <a:cubicBezTo>
                  <a:pt x="1949151" y="2269816"/>
                  <a:pt x="1949056" y="2374696"/>
                  <a:pt x="1885045" y="2439041"/>
                </a:cubicBezTo>
                <a:lnTo>
                  <a:pt x="1374836" y="2951908"/>
                </a:lnTo>
                <a:cubicBezTo>
                  <a:pt x="1325992" y="3001240"/>
                  <a:pt x="1305509" y="3069975"/>
                  <a:pt x="1315521" y="3135467"/>
                </a:cubicBezTo>
                <a:cubicBezTo>
                  <a:pt x="1435347" y="2994040"/>
                  <a:pt x="1590123" y="2898254"/>
                  <a:pt x="1752301" y="3044797"/>
                </a:cubicBezTo>
                <a:cubicBezTo>
                  <a:pt x="1961563" y="3225621"/>
                  <a:pt x="1942534" y="3379231"/>
                  <a:pt x="1739650" y="3554030"/>
                </a:cubicBezTo>
                <a:cubicBezTo>
                  <a:pt x="1800820" y="3560389"/>
                  <a:pt x="1863339" y="3539419"/>
                  <a:pt x="1909659" y="3492764"/>
                </a:cubicBezTo>
                <a:lnTo>
                  <a:pt x="2418873" y="2980805"/>
                </a:lnTo>
                <a:cubicBezTo>
                  <a:pt x="2480790" y="2915954"/>
                  <a:pt x="2592506" y="2916021"/>
                  <a:pt x="2654327" y="2980958"/>
                </a:cubicBezTo>
                <a:cubicBezTo>
                  <a:pt x="2747876" y="3087923"/>
                  <a:pt x="2993284" y="3242116"/>
                  <a:pt x="2839540" y="3401683"/>
                </a:cubicBezTo>
                <a:cubicBezTo>
                  <a:pt x="2387929" y="3828126"/>
                  <a:pt x="1955635" y="4539613"/>
                  <a:pt x="1258730" y="4034969"/>
                </a:cubicBezTo>
                <a:cubicBezTo>
                  <a:pt x="1149595" y="4107490"/>
                  <a:pt x="472810" y="4918301"/>
                  <a:pt x="322299" y="4870030"/>
                </a:cubicBezTo>
                <a:cubicBezTo>
                  <a:pt x="218423" y="4876752"/>
                  <a:pt x="139476" y="4791762"/>
                  <a:pt x="73993" y="4723114"/>
                </a:cubicBezTo>
                <a:cubicBezTo>
                  <a:pt x="-110895" y="4516720"/>
                  <a:pt x="91473" y="4354160"/>
                  <a:pt x="237060" y="4213957"/>
                </a:cubicBezTo>
                <a:cubicBezTo>
                  <a:pt x="301357" y="4147642"/>
                  <a:pt x="404334" y="4250284"/>
                  <a:pt x="337828" y="4314725"/>
                </a:cubicBezTo>
                <a:cubicBezTo>
                  <a:pt x="283571" y="4385716"/>
                  <a:pt x="64928" y="4516500"/>
                  <a:pt x="174771" y="4622317"/>
                </a:cubicBezTo>
                <a:cubicBezTo>
                  <a:pt x="229066" y="4681078"/>
                  <a:pt x="314180" y="4778299"/>
                  <a:pt x="394561" y="4697583"/>
                </a:cubicBezTo>
                <a:lnTo>
                  <a:pt x="1726750" y="3365365"/>
                </a:lnTo>
                <a:cubicBezTo>
                  <a:pt x="1807475" y="3285041"/>
                  <a:pt x="1710293" y="3199879"/>
                  <a:pt x="1651504" y="3145575"/>
                </a:cubicBezTo>
                <a:cubicBezTo>
                  <a:pt x="1613474" y="3105900"/>
                  <a:pt x="1545008" y="3105910"/>
                  <a:pt x="1506969" y="3145565"/>
                </a:cubicBezTo>
                <a:cubicBezTo>
                  <a:pt x="1506969" y="3145565"/>
                  <a:pt x="579688" y="4072845"/>
                  <a:pt x="579688" y="4072845"/>
                </a:cubicBezTo>
                <a:cubicBezTo>
                  <a:pt x="515238" y="4139093"/>
                  <a:pt x="412596" y="4036614"/>
                  <a:pt x="478901" y="3972068"/>
                </a:cubicBezTo>
                <a:lnTo>
                  <a:pt x="838809" y="3612160"/>
                </a:lnTo>
                <a:cubicBezTo>
                  <a:pt x="334481" y="2908858"/>
                  <a:pt x="1033958" y="2477501"/>
                  <a:pt x="1464264" y="2017991"/>
                </a:cubicBezTo>
                <a:cubicBezTo>
                  <a:pt x="1505011" y="1979003"/>
                  <a:pt x="1544946" y="1965241"/>
                  <a:pt x="1583614" y="1968022"/>
                </a:cubicBezTo>
                <a:close/>
                <a:moveTo>
                  <a:pt x="930857" y="1593438"/>
                </a:moveTo>
                <a:cubicBezTo>
                  <a:pt x="940317" y="1592915"/>
                  <a:pt x="950518" y="1594510"/>
                  <a:pt x="961255" y="1598758"/>
                </a:cubicBezTo>
                <a:lnTo>
                  <a:pt x="1169447" y="1677513"/>
                </a:lnTo>
                <a:cubicBezTo>
                  <a:pt x="1206253" y="1691436"/>
                  <a:pt x="1224803" y="1732564"/>
                  <a:pt x="1210881" y="1769369"/>
                </a:cubicBezTo>
                <a:cubicBezTo>
                  <a:pt x="1196996" y="1806548"/>
                  <a:pt x="1154864" y="1824649"/>
                  <a:pt x="1119025" y="1810803"/>
                </a:cubicBezTo>
                <a:lnTo>
                  <a:pt x="910833" y="1732048"/>
                </a:lnTo>
                <a:cubicBezTo>
                  <a:pt x="834693" y="1704529"/>
                  <a:pt x="864637" y="1597098"/>
                  <a:pt x="930857" y="1593438"/>
                </a:cubicBezTo>
                <a:close/>
                <a:moveTo>
                  <a:pt x="1274606" y="1111939"/>
                </a:moveTo>
                <a:cubicBezTo>
                  <a:pt x="1292842" y="1112157"/>
                  <a:pt x="1310994" y="1119331"/>
                  <a:pt x="1324740" y="1133407"/>
                </a:cubicBezTo>
                <a:cubicBezTo>
                  <a:pt x="1324740" y="1133407"/>
                  <a:pt x="1486649" y="1299208"/>
                  <a:pt x="1486640" y="1299208"/>
                </a:cubicBezTo>
                <a:cubicBezTo>
                  <a:pt x="1552238" y="1364443"/>
                  <a:pt x="1448285" y="1465832"/>
                  <a:pt x="1384676" y="1398790"/>
                </a:cubicBezTo>
                <a:lnTo>
                  <a:pt x="1222767" y="1232989"/>
                </a:lnTo>
                <a:cubicBezTo>
                  <a:pt x="1195275" y="1204828"/>
                  <a:pt x="1195810" y="1159713"/>
                  <a:pt x="1223962" y="1132211"/>
                </a:cubicBezTo>
                <a:cubicBezTo>
                  <a:pt x="1238048" y="1118461"/>
                  <a:pt x="1256369" y="1111722"/>
                  <a:pt x="1274606" y="1111939"/>
                </a:cubicBezTo>
                <a:close/>
                <a:moveTo>
                  <a:pt x="1797651" y="815851"/>
                </a:moveTo>
                <a:cubicBezTo>
                  <a:pt x="1825135" y="819793"/>
                  <a:pt x="1848940" y="839709"/>
                  <a:pt x="1856463" y="868252"/>
                </a:cubicBezTo>
                <a:lnTo>
                  <a:pt x="1914095" y="1086915"/>
                </a:lnTo>
                <a:cubicBezTo>
                  <a:pt x="1938881" y="1175682"/>
                  <a:pt x="1799051" y="1213348"/>
                  <a:pt x="1776292" y="1123232"/>
                </a:cubicBezTo>
                <a:lnTo>
                  <a:pt x="1718660" y="904561"/>
                </a:lnTo>
                <a:cubicBezTo>
                  <a:pt x="1708629" y="866513"/>
                  <a:pt x="1731349" y="827536"/>
                  <a:pt x="1769407" y="817505"/>
                </a:cubicBezTo>
                <a:cubicBezTo>
                  <a:pt x="1778919" y="814997"/>
                  <a:pt x="1788489" y="814537"/>
                  <a:pt x="1797651" y="815851"/>
                </a:cubicBezTo>
                <a:close/>
                <a:moveTo>
                  <a:pt x="3097874" y="811442"/>
                </a:moveTo>
                <a:cubicBezTo>
                  <a:pt x="2951989" y="820080"/>
                  <a:pt x="2808711" y="879373"/>
                  <a:pt x="2698017" y="989216"/>
                </a:cubicBezTo>
                <a:lnTo>
                  <a:pt x="2121254" y="1562555"/>
                </a:lnTo>
                <a:cubicBezTo>
                  <a:pt x="2111501" y="1575656"/>
                  <a:pt x="2111510" y="1582684"/>
                  <a:pt x="2121302" y="1595775"/>
                </a:cubicBezTo>
                <a:lnTo>
                  <a:pt x="2308361" y="1781227"/>
                </a:lnTo>
                <a:cubicBezTo>
                  <a:pt x="2317445" y="1790226"/>
                  <a:pt x="2332257" y="1790235"/>
                  <a:pt x="2341332" y="1781218"/>
                </a:cubicBezTo>
                <a:lnTo>
                  <a:pt x="2854199" y="1271009"/>
                </a:lnTo>
                <a:cubicBezTo>
                  <a:pt x="2960188" y="1166043"/>
                  <a:pt x="3119516" y="1139565"/>
                  <a:pt x="3251936" y="1199052"/>
                </a:cubicBezTo>
                <a:lnTo>
                  <a:pt x="3513380" y="937608"/>
                </a:lnTo>
                <a:cubicBezTo>
                  <a:pt x="3392254" y="844825"/>
                  <a:pt x="3243760" y="802805"/>
                  <a:pt x="3097874" y="811442"/>
                </a:cubicBezTo>
                <a:close/>
                <a:moveTo>
                  <a:pt x="4552835" y="142247"/>
                </a:moveTo>
                <a:cubicBezTo>
                  <a:pt x="4526208" y="142247"/>
                  <a:pt x="4499579" y="152161"/>
                  <a:pt x="4480564" y="171988"/>
                </a:cubicBezTo>
                <a:cubicBezTo>
                  <a:pt x="4480564" y="171988"/>
                  <a:pt x="3148356" y="1504206"/>
                  <a:pt x="3148356" y="1504206"/>
                </a:cubicBezTo>
                <a:cubicBezTo>
                  <a:pt x="3108673" y="1542255"/>
                  <a:pt x="3108720" y="1610683"/>
                  <a:pt x="3148347" y="1648741"/>
                </a:cubicBezTo>
                <a:cubicBezTo>
                  <a:pt x="3185755" y="1680670"/>
                  <a:pt x="3238462" y="1760420"/>
                  <a:pt x="3295875" y="1753936"/>
                </a:cubicBezTo>
                <a:cubicBezTo>
                  <a:pt x="3323175" y="1753936"/>
                  <a:pt x="3348850" y="1743303"/>
                  <a:pt x="3368147" y="1723997"/>
                </a:cubicBezTo>
                <a:lnTo>
                  <a:pt x="4700365" y="391779"/>
                </a:lnTo>
                <a:cubicBezTo>
                  <a:pt x="4781071" y="311446"/>
                  <a:pt x="4683898" y="226284"/>
                  <a:pt x="4625099" y="171988"/>
                </a:cubicBezTo>
                <a:cubicBezTo>
                  <a:pt x="4606089" y="152161"/>
                  <a:pt x="4579463" y="142247"/>
                  <a:pt x="4552835" y="142247"/>
                </a:cubicBezTo>
                <a:close/>
                <a:moveTo>
                  <a:pt x="4552837" y="0"/>
                </a:moveTo>
                <a:cubicBezTo>
                  <a:pt x="4616586" y="0"/>
                  <a:pt x="4680336" y="23734"/>
                  <a:pt x="4725886" y="71201"/>
                </a:cubicBezTo>
                <a:cubicBezTo>
                  <a:pt x="4794974" y="136225"/>
                  <a:pt x="4879267" y="215985"/>
                  <a:pt x="4872831" y="319507"/>
                </a:cubicBezTo>
                <a:cubicBezTo>
                  <a:pt x="4955163" y="440815"/>
                  <a:pt x="3730512" y="1523818"/>
                  <a:pt x="3672431" y="1621278"/>
                </a:cubicBezTo>
                <a:cubicBezTo>
                  <a:pt x="3727013" y="1751163"/>
                  <a:pt x="3698631" y="1906083"/>
                  <a:pt x="3595989" y="2008018"/>
                </a:cubicBezTo>
                <a:lnTo>
                  <a:pt x="3084107" y="2517137"/>
                </a:lnTo>
                <a:cubicBezTo>
                  <a:pt x="3074172" y="2530036"/>
                  <a:pt x="3074535" y="2538078"/>
                  <a:pt x="3084145" y="2550394"/>
                </a:cubicBezTo>
                <a:lnTo>
                  <a:pt x="3271108" y="2735732"/>
                </a:lnTo>
                <a:cubicBezTo>
                  <a:pt x="3280183" y="2744730"/>
                  <a:pt x="3294928" y="2744730"/>
                  <a:pt x="3303993" y="2735722"/>
                </a:cubicBezTo>
                <a:cubicBezTo>
                  <a:pt x="3551725" y="2448221"/>
                  <a:pt x="4205341" y="2033740"/>
                  <a:pt x="4043000" y="1574470"/>
                </a:cubicBezTo>
                <a:cubicBezTo>
                  <a:pt x="4033056" y="1536402"/>
                  <a:pt x="4055862" y="1497464"/>
                  <a:pt x="4093939" y="1487510"/>
                </a:cubicBezTo>
                <a:cubicBezTo>
                  <a:pt x="4132017" y="1477556"/>
                  <a:pt x="4170945" y="1500371"/>
                  <a:pt x="4180899" y="1538449"/>
                </a:cubicBezTo>
                <a:cubicBezTo>
                  <a:pt x="4248371" y="1796699"/>
                  <a:pt x="4172226" y="2074141"/>
                  <a:pt x="3982165" y="2262510"/>
                </a:cubicBezTo>
                <a:lnTo>
                  <a:pt x="3404474" y="2836777"/>
                </a:lnTo>
                <a:cubicBezTo>
                  <a:pt x="3340072" y="2900816"/>
                  <a:pt x="3235221" y="2900893"/>
                  <a:pt x="3170751" y="2836921"/>
                </a:cubicBezTo>
                <a:cubicBezTo>
                  <a:pt x="3075185" y="2729239"/>
                  <a:pt x="2827740" y="2578603"/>
                  <a:pt x="2983588" y="2416101"/>
                </a:cubicBezTo>
                <a:lnTo>
                  <a:pt x="3495517" y="1906924"/>
                </a:lnTo>
                <a:cubicBezTo>
                  <a:pt x="3542191" y="1860566"/>
                  <a:pt x="3563162" y="1798048"/>
                  <a:pt x="3556812" y="1736887"/>
                </a:cubicBezTo>
                <a:cubicBezTo>
                  <a:pt x="3382213" y="1939609"/>
                  <a:pt x="3228451" y="1958877"/>
                  <a:pt x="3047579" y="1749528"/>
                </a:cubicBezTo>
                <a:cubicBezTo>
                  <a:pt x="2901045" y="1587274"/>
                  <a:pt x="2996784" y="1432699"/>
                  <a:pt x="3138258" y="1312749"/>
                </a:cubicBezTo>
                <a:cubicBezTo>
                  <a:pt x="3072747" y="1302737"/>
                  <a:pt x="3003994" y="1323239"/>
                  <a:pt x="2954585" y="1372169"/>
                </a:cubicBezTo>
                <a:lnTo>
                  <a:pt x="2441832" y="1882273"/>
                </a:lnTo>
                <a:cubicBezTo>
                  <a:pt x="2377449" y="1946293"/>
                  <a:pt x="2272579" y="1946360"/>
                  <a:pt x="2208062" y="1882493"/>
                </a:cubicBezTo>
                <a:cubicBezTo>
                  <a:pt x="2112495" y="1774801"/>
                  <a:pt x="1864926" y="1624061"/>
                  <a:pt x="2020754" y="1461529"/>
                </a:cubicBezTo>
                <a:cubicBezTo>
                  <a:pt x="2480235" y="1031520"/>
                  <a:pt x="2911066" y="331632"/>
                  <a:pt x="3614961" y="836037"/>
                </a:cubicBezTo>
                <a:lnTo>
                  <a:pt x="4379787" y="71201"/>
                </a:lnTo>
                <a:cubicBezTo>
                  <a:pt x="4425337" y="23734"/>
                  <a:pt x="4489087" y="0"/>
                  <a:pt x="4552837" y="0"/>
                </a:cubicBezTo>
                <a:close/>
              </a:path>
            </a:pathLst>
          </a:custGeom>
          <a:solidFill>
            <a:srgbClr val="063960"/>
          </a:solidFill>
          <a:ln w="9562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5103AAC-4CAE-832E-8D6E-B6B730873CDF}"/>
              </a:ext>
            </a:extLst>
          </p:cNvPr>
          <p:cNvGrpSpPr/>
          <p:nvPr/>
        </p:nvGrpSpPr>
        <p:grpSpPr>
          <a:xfrm>
            <a:off x="9996943" y="3717375"/>
            <a:ext cx="1749276" cy="706982"/>
            <a:chOff x="7403174" y="3727445"/>
            <a:chExt cx="2745890" cy="1315617"/>
          </a:xfrm>
        </p:grpSpPr>
        <p:sp>
          <p:nvSpPr>
            <p:cNvPr id="105" name="Прямоугольник 2">
              <a:extLst>
                <a:ext uri="{FF2B5EF4-FFF2-40B4-BE49-F238E27FC236}">
                  <a16:creationId xmlns:a16="http://schemas.microsoft.com/office/drawing/2014/main" id="{1271C316-2842-8EC1-9F12-118248D30147}"/>
                </a:ext>
              </a:extLst>
            </p:cNvPr>
            <p:cNvSpPr/>
            <p:nvPr/>
          </p:nvSpPr>
          <p:spPr>
            <a:xfrm>
              <a:off x="7403174" y="3727445"/>
              <a:ext cx="966755" cy="10882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>
                  <a:ln w="0"/>
                  <a:solidFill>
                    <a:srgbClr val="ED7D3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</a:t>
              </a:r>
              <a:endParaRPr lang="ru-RU" sz="4200" b="1">
                <a:ln w="0"/>
                <a:solidFill>
                  <a:srgbClr val="ED7D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16273D4-B5E4-2190-2BCA-0CEC65B118E7}"/>
                </a:ext>
              </a:extLst>
            </p:cNvPr>
            <p:cNvSpPr txBox="1"/>
            <p:nvPr/>
          </p:nvSpPr>
          <p:spPr>
            <a:xfrm>
              <a:off x="8149679" y="3814564"/>
              <a:ext cx="1537951" cy="515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2"/>
                  </a:solidFill>
                  <a:latin typeface="Georgia" panose="02040502050405020303" pitchFamily="18" charset="0"/>
                </a:rPr>
                <a:t>eaknesses</a:t>
              </a:r>
              <a:endParaRPr lang="ru-RU" sz="1200" b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378928A-28E7-6FF0-C854-E96117FC4099}"/>
                </a:ext>
              </a:extLst>
            </p:cNvPr>
            <p:cNvSpPr txBox="1"/>
            <p:nvPr/>
          </p:nvSpPr>
          <p:spPr>
            <a:xfrm>
              <a:off x="8200352" y="4413050"/>
              <a:ext cx="1948712" cy="63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8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 Cost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8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 ROI</a:t>
              </a:r>
              <a:endParaRPr lang="en-US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2" name="Прямоугольник 31">
            <a:extLst>
              <a:ext uri="{FF2B5EF4-FFF2-40B4-BE49-F238E27FC236}">
                <a16:creationId xmlns:a16="http://schemas.microsoft.com/office/drawing/2014/main" id="{B8F42374-99C3-44F9-D624-1FFB1DEB88D9}"/>
              </a:ext>
            </a:extLst>
          </p:cNvPr>
          <p:cNvSpPr/>
          <p:nvPr/>
        </p:nvSpPr>
        <p:spPr>
          <a:xfrm>
            <a:off x="10038528" y="5109382"/>
            <a:ext cx="508473" cy="73866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200" b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endParaRPr lang="ru-RU" sz="4200" b="1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30F305-3B3E-CE30-72B6-6339A7867725}"/>
              </a:ext>
            </a:extLst>
          </p:cNvPr>
          <p:cNvSpPr txBox="1"/>
          <p:nvPr/>
        </p:nvSpPr>
        <p:spPr>
          <a:xfrm>
            <a:off x="10420167" y="520221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accent4"/>
                </a:solidFill>
                <a:latin typeface="Georgia" panose="02040502050405020303" pitchFamily="18" charset="0"/>
              </a:rPr>
              <a:t>hreats</a:t>
            </a:r>
            <a:endParaRPr lang="en-US" sz="1200" b="1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E94C08-FD30-8AD3-6DB8-6FFC26E2C793}"/>
              </a:ext>
            </a:extLst>
          </p:cNvPr>
          <p:cNvSpPr txBox="1"/>
          <p:nvPr/>
        </p:nvSpPr>
        <p:spPr>
          <a:xfrm>
            <a:off x="10354204" y="5671884"/>
            <a:ext cx="13920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Competitiveness</a:t>
            </a:r>
            <a:endParaRPr lang="en-US" sz="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42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4FAF148-7E61-4411-5E11-396973F0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94217-0A49-08BD-2B53-1D8E55B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A1B11-1071-CE9F-0566-423B7463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55" name="Table 155">
            <a:extLst>
              <a:ext uri="{FF2B5EF4-FFF2-40B4-BE49-F238E27FC236}">
                <a16:creationId xmlns:a16="http://schemas.microsoft.com/office/drawing/2014/main" id="{0DF2DCF1-CCEB-D54C-B926-4AA23B89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14445"/>
              </p:ext>
            </p:extLst>
          </p:nvPr>
        </p:nvGraphicFramePr>
        <p:xfrm>
          <a:off x="2261432" y="3154558"/>
          <a:ext cx="3060798" cy="3322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17628">
                  <a:extLst>
                    <a:ext uri="{9D8B030D-6E8A-4147-A177-3AD203B41FA5}">
                      <a16:colId xmlns:a16="http://schemas.microsoft.com/office/drawing/2014/main" val="459835224"/>
                    </a:ext>
                  </a:extLst>
                </a:gridCol>
                <a:gridCol w="643170">
                  <a:extLst>
                    <a:ext uri="{9D8B030D-6E8A-4147-A177-3AD203B41FA5}">
                      <a16:colId xmlns:a16="http://schemas.microsoft.com/office/drawing/2014/main" val="1483175902"/>
                    </a:ext>
                  </a:extLst>
                </a:gridCol>
              </a:tblGrid>
              <a:tr h="238377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KPI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Score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283235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Processing Time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603911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Parties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805565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47768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Renewal Rates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5596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Standard Clauses VS specific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981087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Quantity of Expiring Agreements Without Renewal Dates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51764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Complaint Resolution Quantity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6662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Terminated Contract Remaining Value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80087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Client Frauds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22089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06396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Compliance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572441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472912"/>
                  </a:ext>
                </a:extLst>
              </a:tr>
              <a:tr h="238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999638"/>
                  </a:ext>
                </a:extLst>
              </a:tr>
            </a:tbl>
          </a:graphicData>
        </a:graphic>
      </p:graphicFrame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847B41A-CBD5-775D-6C13-3F924433694B}"/>
              </a:ext>
            </a:extLst>
          </p:cNvPr>
          <p:cNvGrpSpPr/>
          <p:nvPr/>
        </p:nvGrpSpPr>
        <p:grpSpPr>
          <a:xfrm>
            <a:off x="2180332" y="1656476"/>
            <a:ext cx="3217737" cy="4885726"/>
            <a:chOff x="2180332" y="1656476"/>
            <a:chExt cx="3217737" cy="4885726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DB0D010-98A2-7B29-FDAD-3E0301E94EB0}"/>
                </a:ext>
              </a:extLst>
            </p:cNvPr>
            <p:cNvGrpSpPr/>
            <p:nvPr/>
          </p:nvGrpSpPr>
          <p:grpSpPr>
            <a:xfrm>
              <a:off x="2180332" y="1656476"/>
              <a:ext cx="3217737" cy="4885726"/>
              <a:chOff x="2180332" y="1656476"/>
              <a:chExt cx="3217737" cy="4885726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C3316EE-43BD-7294-D503-EF8F75AA6AEC}"/>
                  </a:ext>
                </a:extLst>
              </p:cNvPr>
              <p:cNvGrpSpPr/>
              <p:nvPr/>
            </p:nvGrpSpPr>
            <p:grpSpPr>
              <a:xfrm>
                <a:off x="2180332" y="1656476"/>
                <a:ext cx="3217737" cy="4885726"/>
                <a:chOff x="2180332" y="1656476"/>
                <a:chExt cx="3217737" cy="4885726"/>
              </a:xfrm>
            </p:grpSpPr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EE92D6A1-A6B2-68DA-25AD-302186DE3BC4}"/>
                    </a:ext>
                  </a:extLst>
                </p:cNvPr>
                <p:cNvGrpSpPr/>
                <p:nvPr/>
              </p:nvGrpSpPr>
              <p:grpSpPr>
                <a:xfrm>
                  <a:off x="2180332" y="1656476"/>
                  <a:ext cx="3217737" cy="4885726"/>
                  <a:chOff x="2180332" y="1656476"/>
                  <a:chExt cx="3217737" cy="4885726"/>
                </a:xfrm>
              </p:grpSpPr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EFB75BB2-C473-30AA-9F06-6F2527DDD614}"/>
                      </a:ext>
                    </a:extLst>
                  </p:cNvPr>
                  <p:cNvSpPr txBox="1"/>
                  <p:nvPr/>
                </p:nvSpPr>
                <p:spPr>
                  <a:xfrm>
                    <a:off x="3221569" y="1695751"/>
                    <a:ext cx="1044831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Contract Efficiency </a:t>
                    </a:r>
                    <a:endParaRPr lang="en-US" sz="1200">
                      <a:solidFill>
                        <a:srgbClr val="06396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594AB1F8-8BCB-50BF-F15B-5A255F72FAA5}"/>
                      </a:ext>
                    </a:extLst>
                  </p:cNvPr>
                  <p:cNvGrpSpPr/>
                  <p:nvPr/>
                </p:nvGrpSpPr>
                <p:grpSpPr>
                  <a:xfrm>
                    <a:off x="2180332" y="1656476"/>
                    <a:ext cx="3217737" cy="4885726"/>
                    <a:chOff x="2180332" y="1656476"/>
                    <a:chExt cx="3217737" cy="4885726"/>
                  </a:xfrm>
                </p:grpSpPr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E543138F-F530-BDAE-AB90-B74D319443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6400" y="1695751"/>
                      <a:ext cx="1044831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1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Contract Efficacy</a:t>
                      </a:r>
                      <a:endParaRPr lang="en-US" sz="1200">
                        <a:solidFill>
                          <a:srgbClr val="06396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p:txBody>
                </p:sp>
                <p:grpSp>
                  <p:nvGrpSpPr>
                    <p:cNvPr id="163" name="Group 162">
                      <a:extLst>
                        <a:ext uri="{FF2B5EF4-FFF2-40B4-BE49-F238E27FC236}">
                          <a16:creationId xmlns:a16="http://schemas.microsoft.com/office/drawing/2014/main" id="{F159F012-3D5C-8D82-651B-0C054FEED8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80332" y="1656476"/>
                      <a:ext cx="3217737" cy="4885726"/>
                      <a:chOff x="2180332" y="1656476"/>
                      <a:chExt cx="3217737" cy="4885726"/>
                    </a:xfrm>
                  </p:grpSpPr>
                  <p:graphicFrame>
                    <p:nvGraphicFramePr>
                      <p:cNvPr id="158" name="Chart 157">
                        <a:extLst>
                          <a:ext uri="{FF2B5EF4-FFF2-40B4-BE49-F238E27FC236}">
                            <a16:creationId xmlns:a16="http://schemas.microsoft.com/office/drawing/2014/main" id="{D87AC276-F588-45C8-09B9-0355C622A0A2}"/>
                          </a:ext>
                        </a:extLst>
                      </p:cNvPr>
                      <p:cNvGraphicFramePr/>
                      <p:nvPr>
                        <p:extLst>
                          <p:ext uri="{D42A27DB-BD31-4B8C-83A1-F6EECF244321}">
                            <p14:modId xmlns:p14="http://schemas.microsoft.com/office/powerpoint/2010/main" val="493241601"/>
                          </p:ext>
                        </p:extLst>
                      </p:nvPr>
                    </p:nvGraphicFramePr>
                    <p:xfrm>
                      <a:off x="3280513" y="1980821"/>
                      <a:ext cx="1044831" cy="1058563"/>
                    </p:xfrm>
                    <a:graphic>
                      <a:graphicData uri="http://schemas.openxmlformats.org/drawingml/2006/chart">
                        <c:chart xmlns:c="http://schemas.openxmlformats.org/drawingml/2006/chart" xmlns:r="http://schemas.openxmlformats.org/officeDocument/2006/relationships" r:id="rId16"/>
                      </a:graphicData>
                    </a:graphic>
                  </p:graphicFrame>
                  <p:grpSp>
                    <p:nvGrpSpPr>
                      <p:cNvPr id="156" name="Group 155">
                        <a:extLst>
                          <a:ext uri="{FF2B5EF4-FFF2-40B4-BE49-F238E27FC236}">
                            <a16:creationId xmlns:a16="http://schemas.microsoft.com/office/drawing/2014/main" id="{F5DBA7C7-9EF6-B4E8-A7D6-CD4077C486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0332" y="1656476"/>
                        <a:ext cx="3217737" cy="4885726"/>
                        <a:chOff x="2180332" y="1656476"/>
                        <a:chExt cx="3217737" cy="4885726"/>
                      </a:xfrm>
                    </p:grpSpPr>
                    <p:sp>
                      <p:nvSpPr>
                        <p:cNvPr id="47" name="Rectangle 46">
                          <a:extLst>
                            <a:ext uri="{FF2B5EF4-FFF2-40B4-BE49-F238E27FC236}">
                              <a16:creationId xmlns:a16="http://schemas.microsoft.com/office/drawing/2014/main" id="{1BD1A4BF-5CBA-E8E1-D71D-354DA56F93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80332" y="1656476"/>
                          <a:ext cx="3217737" cy="488572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64A8A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p:txBody>
                    </p:sp>
                    <p:grpSp>
                      <p:nvGrpSpPr>
                        <p:cNvPr id="76" name="Group 75">
                          <a:extLst>
                            <a:ext uri="{FF2B5EF4-FFF2-40B4-BE49-F238E27FC236}">
                              <a16:creationId xmlns:a16="http://schemas.microsoft.com/office/drawing/2014/main" id="{BAFE334F-3F0D-5895-D5E9-7754AAE53A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94624" y="1694183"/>
                          <a:ext cx="1044831" cy="1345201"/>
                          <a:chOff x="4223377" y="1670624"/>
                          <a:chExt cx="683339" cy="1352850"/>
                        </a:xfrm>
                      </p:grpSpPr>
                      <p:sp>
                        <p:nvSpPr>
                          <p:cNvPr id="79" name="TextBox 78">
                            <a:extLst>
                              <a:ext uri="{FF2B5EF4-FFF2-40B4-BE49-F238E27FC236}">
                                <a16:creationId xmlns:a16="http://schemas.microsoft.com/office/drawing/2014/main" id="{3F015765-27B0-1113-15D3-D62A29745A4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23377" y="1670624"/>
                            <a:ext cx="683339" cy="43333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100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Lato" panose="020F0502020204030203" pitchFamily="34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a:t>Contract Risk Score</a:t>
                            </a:r>
                            <a:endParaRPr lang="en-US" sz="1200">
                              <a:solidFill>
                                <a:srgbClr val="063960"/>
                              </a:solidFill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endParaRPr>
                          </a:p>
                        </p:txBody>
                      </p:sp>
                      <p:graphicFrame>
                        <p:nvGraphicFramePr>
                          <p:cNvPr id="101" name="Chart 100">
                            <a:extLst>
                              <a:ext uri="{FF2B5EF4-FFF2-40B4-BE49-F238E27FC236}">
                                <a16:creationId xmlns:a16="http://schemas.microsoft.com/office/drawing/2014/main" id="{F118598F-B748-4286-6CF8-C37AC399BF87}"/>
                              </a:ext>
                            </a:extLst>
                          </p:cNvPr>
                          <p:cNvGraphicFramePr/>
                          <p:nvPr>
                            <p:extLst>
                              <p:ext uri="{D42A27DB-BD31-4B8C-83A1-F6EECF244321}">
                                <p14:modId xmlns:p14="http://schemas.microsoft.com/office/powerpoint/2010/main" val="1538972694"/>
                              </p:ext>
                            </p:extLst>
                          </p:nvPr>
                        </p:nvGraphicFramePr>
                        <p:xfrm>
                          <a:off x="4223377" y="1958892"/>
                          <a:ext cx="683339" cy="1064582"/>
                        </p:xfrm>
                        <a:graphic>
                          <a:graphicData uri="http://schemas.openxmlformats.org/drawingml/2006/chart">
                            <c:chart xmlns:c="http://schemas.openxmlformats.org/drawingml/2006/chart" xmlns:r="http://schemas.openxmlformats.org/officeDocument/2006/relationships" r:id="rId17"/>
                          </a:graphicData>
                        </a:graphic>
                      </p:graphicFrame>
                      <p:sp>
                        <p:nvSpPr>
                          <p:cNvPr id="102" name="TextBox 101">
                            <a:extLst>
                              <a:ext uri="{FF2B5EF4-FFF2-40B4-BE49-F238E27FC236}">
                                <a16:creationId xmlns:a16="http://schemas.microsoft.com/office/drawing/2014/main" id="{0C70B922-D963-EAD8-91C9-18D0EB64FB2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98080" y="2343084"/>
                            <a:ext cx="346784" cy="30952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400" b="1">
                                <a:solidFill>
                                  <a:srgbClr val="3CD93E"/>
                                </a:solidFill>
                                <a:latin typeface="Lato" panose="020F0502020204030203" pitchFamily="34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a:t>15</a:t>
                            </a:r>
                            <a:r>
                              <a:rPr lang="en-US" sz="1200" b="1">
                                <a:solidFill>
                                  <a:srgbClr val="3CD93E"/>
                                </a:solidFill>
                                <a:latin typeface="Lato" panose="020F0502020204030203" pitchFamily="34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a:t>%</a:t>
                            </a:r>
                          </a:p>
                        </p:txBody>
                      </p:sp>
                    </p:grpSp>
                  </p:grpSp>
                  <p:graphicFrame>
                    <p:nvGraphicFramePr>
                      <p:cNvPr id="161" name="Chart 160">
                        <a:extLst>
                          <a:ext uri="{FF2B5EF4-FFF2-40B4-BE49-F238E27FC236}">
                            <a16:creationId xmlns:a16="http://schemas.microsoft.com/office/drawing/2014/main" id="{01B95661-97C8-29D9-BDD2-5E93C59EE752}"/>
                          </a:ext>
                        </a:extLst>
                      </p:cNvPr>
                      <p:cNvGraphicFramePr/>
                      <p:nvPr>
                        <p:extLst>
                          <p:ext uri="{D42A27DB-BD31-4B8C-83A1-F6EECF244321}">
                            <p14:modId xmlns:p14="http://schemas.microsoft.com/office/powerpoint/2010/main" val="4267510434"/>
                          </p:ext>
                        </p:extLst>
                      </p:nvPr>
                    </p:nvGraphicFramePr>
                    <p:xfrm>
                      <a:off x="4266400" y="1980821"/>
                      <a:ext cx="1044831" cy="1058563"/>
                    </p:xfrm>
                    <a:graphic>
                      <a:graphicData uri="http://schemas.openxmlformats.org/drawingml/2006/chart">
                        <c:chart xmlns:c="http://schemas.openxmlformats.org/drawingml/2006/chart" xmlns:r="http://schemas.openxmlformats.org/officeDocument/2006/relationships" r:id="rId18"/>
                      </a:graphicData>
                    </a:graphic>
                  </p:graphicFrame>
                </p:grpSp>
                <p:sp>
                  <p:nvSpPr>
                    <p:cNvPr id="162" name="TextBox 161">
                      <a:extLst>
                        <a:ext uri="{FF2B5EF4-FFF2-40B4-BE49-F238E27FC236}">
                          <a16:creationId xmlns:a16="http://schemas.microsoft.com/office/drawing/2014/main" id="{E1733DC2-2A3F-87B2-95C0-BDC090D31B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4100" y="2364409"/>
                      <a:ext cx="5302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>
                          <a:solidFill>
                            <a:srgbClr val="3CD93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</a:t>
                      </a:r>
                      <a:r>
                        <a:rPr lang="en-US" sz="1200" b="1">
                          <a:solidFill>
                            <a:srgbClr val="3CD93E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</a:t>
                      </a:r>
                    </a:p>
                  </p:txBody>
                </p:sp>
              </p:grpSp>
            </p:grp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2F27DD01-2928-EDC6-2EAD-71356D125EDE}"/>
                    </a:ext>
                  </a:extLst>
                </p:cNvPr>
                <p:cNvSpPr txBox="1"/>
                <p:nvPr/>
              </p:nvSpPr>
              <p:spPr>
                <a:xfrm>
                  <a:off x="3534287" y="2364409"/>
                  <a:ext cx="5302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15</a:t>
                  </a:r>
                  <a:r>
                    <a:rPr lang="en-US" sz="1200" b="1">
                      <a:solidFill>
                        <a:srgbClr val="3CD93E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%</a:t>
                  </a:r>
                </a:p>
              </p:txBody>
            </p:sp>
          </p:grp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6F701E97-A1E8-E93A-ECE3-57066F7B7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511" y="3022336"/>
                <a:ext cx="2834640" cy="0"/>
              </a:xfrm>
              <a:prstGeom prst="line">
                <a:avLst/>
              </a:prstGeom>
              <a:ln w="3175"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1C1ADFB-7FF5-8052-CEE4-4E7AACF98A77}"/>
                </a:ext>
              </a:extLst>
            </p:cNvPr>
            <p:cNvCxnSpPr>
              <a:cxnSpLocks/>
            </p:cNvCxnSpPr>
            <p:nvPr/>
          </p:nvCxnSpPr>
          <p:spPr>
            <a:xfrm>
              <a:off x="3309984" y="1874450"/>
              <a:ext cx="0" cy="1005840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626A178-90E8-4ADA-08DB-3FDE65677A24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72" y="1874450"/>
              <a:ext cx="0" cy="1005840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73" name="Chart 172">
            <a:extLst>
              <a:ext uri="{FF2B5EF4-FFF2-40B4-BE49-F238E27FC236}">
                <a16:creationId xmlns:a16="http://schemas.microsoft.com/office/drawing/2014/main" id="{9A29DC5A-AFB3-842E-8052-3BA5ACF9FD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914012"/>
              </p:ext>
            </p:extLst>
          </p:nvPr>
        </p:nvGraphicFramePr>
        <p:xfrm>
          <a:off x="5458016" y="2855537"/>
          <a:ext cx="2935607" cy="182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5142D1A-36F1-FF1E-99F6-32F4B0360CC8}"/>
              </a:ext>
            </a:extLst>
          </p:cNvPr>
          <p:cNvGrpSpPr/>
          <p:nvPr/>
        </p:nvGrpSpPr>
        <p:grpSpPr>
          <a:xfrm>
            <a:off x="5458016" y="1666317"/>
            <a:ext cx="2923568" cy="1141046"/>
            <a:chOff x="5522827" y="1666317"/>
            <a:chExt cx="2923568" cy="11410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64E4A18-33B5-02D4-0771-11F398059F14}"/>
                </a:ext>
              </a:extLst>
            </p:cNvPr>
            <p:cNvGrpSpPr/>
            <p:nvPr/>
          </p:nvGrpSpPr>
          <p:grpSpPr>
            <a:xfrm>
              <a:off x="5522827" y="1666317"/>
              <a:ext cx="2923568" cy="1141046"/>
              <a:chOff x="2221084" y="2086326"/>
              <a:chExt cx="2239482" cy="1141046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E1C93D3-2ABE-9BB8-E0DE-4EE83A9C842B}"/>
                  </a:ext>
                </a:extLst>
              </p:cNvPr>
              <p:cNvSpPr/>
              <p:nvPr/>
            </p:nvSpPr>
            <p:spPr>
              <a:xfrm>
                <a:off x="2221084" y="2086326"/>
                <a:ext cx="2239288" cy="1141046"/>
              </a:xfrm>
              <a:prstGeom prst="rect">
                <a:avLst/>
              </a:prstGeom>
              <a:noFill/>
              <a:ln w="9525">
                <a:solidFill>
                  <a:srgbClr val="064A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3475F71-3730-701E-2214-659E50E96AA5}"/>
                  </a:ext>
                </a:extLst>
              </p:cNvPr>
              <p:cNvSpPr txBox="1"/>
              <p:nvPr/>
            </p:nvSpPr>
            <p:spPr>
              <a:xfrm>
                <a:off x="2221804" y="2086326"/>
                <a:ext cx="22387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Pending Contracts for Review</a:t>
                </a:r>
                <a:endParaRPr lang="en-US" sz="12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EAAE8C8-DC10-0086-CF1F-4401E892C24F}"/>
                </a:ext>
              </a:extLst>
            </p:cNvPr>
            <p:cNvSpPr txBox="1"/>
            <p:nvPr/>
          </p:nvSpPr>
          <p:spPr>
            <a:xfrm>
              <a:off x="5534403" y="2344282"/>
              <a:ext cx="1269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6396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15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599847D-01C2-10CE-A476-5EAB96F8022F}"/>
                </a:ext>
              </a:extLst>
            </p:cNvPr>
            <p:cNvSpPr txBox="1"/>
            <p:nvPr/>
          </p:nvSpPr>
          <p:spPr>
            <a:xfrm>
              <a:off x="5534403" y="2045126"/>
              <a:ext cx="12694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sz="9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Total Count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1AA83D3-3025-406D-0C0D-33CD313E6E89}"/>
                </a:ext>
              </a:extLst>
            </p:cNvPr>
            <p:cNvCxnSpPr>
              <a:cxnSpLocks/>
            </p:cNvCxnSpPr>
            <p:nvPr/>
          </p:nvCxnSpPr>
          <p:spPr>
            <a:xfrm>
              <a:off x="6990249" y="2174936"/>
              <a:ext cx="0" cy="457200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FFB1E22-FFE9-FC1A-263E-A62595F08D0C}"/>
                </a:ext>
              </a:extLst>
            </p:cNvPr>
            <p:cNvSpPr txBox="1"/>
            <p:nvPr/>
          </p:nvSpPr>
          <p:spPr>
            <a:xfrm>
              <a:off x="7155058" y="2344282"/>
              <a:ext cx="1269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21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6396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.3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6396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63960"/>
                  </a:solidFill>
                  <a:effectLst/>
                  <a:uLnTx/>
                  <a:uFillTx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BIL QAR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6396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104AEC6-8454-A003-5342-1E28B7222C61}"/>
                </a:ext>
              </a:extLst>
            </p:cNvPr>
            <p:cNvSpPr txBox="1"/>
            <p:nvPr/>
          </p:nvSpPr>
          <p:spPr>
            <a:xfrm>
              <a:off x="7176620" y="2045126"/>
              <a:ext cx="12694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r>
                <a:rPr lang="en-US" sz="9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Total Value</a:t>
              </a:r>
            </a:p>
          </p:txBody>
        </p:sp>
      </p:grpSp>
      <p:graphicFrame>
        <p:nvGraphicFramePr>
          <p:cNvPr id="179" name="Chart 178">
            <a:extLst>
              <a:ext uri="{FF2B5EF4-FFF2-40B4-BE49-F238E27FC236}">
                <a16:creationId xmlns:a16="http://schemas.microsoft.com/office/drawing/2014/main" id="{54C435BA-4C5C-FEEB-2EBE-3A5377012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603486"/>
              </p:ext>
            </p:extLst>
          </p:nvPr>
        </p:nvGraphicFramePr>
        <p:xfrm>
          <a:off x="5458016" y="4725540"/>
          <a:ext cx="2935607" cy="182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377A205D-533B-73F8-9895-453ADF300EB7}"/>
              </a:ext>
            </a:extLst>
          </p:cNvPr>
          <p:cNvSpPr/>
          <p:nvPr/>
        </p:nvSpPr>
        <p:spPr>
          <a:xfrm>
            <a:off x="8454101" y="1670712"/>
            <a:ext cx="3364908" cy="1522722"/>
          </a:xfrm>
          <a:prstGeom prst="rect">
            <a:avLst/>
          </a:prstGeom>
          <a:noFill/>
          <a:ln w="9525">
            <a:solidFill>
              <a:srgbClr val="064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330C2FF-819A-524C-70A1-436F78E52D81}"/>
              </a:ext>
            </a:extLst>
          </p:cNvPr>
          <p:cNvSpPr txBox="1"/>
          <p:nvPr/>
        </p:nvSpPr>
        <p:spPr>
          <a:xfrm>
            <a:off x="8453765" y="1679537"/>
            <a:ext cx="3365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prstClr val="black">
                    <a:lumMod val="65000"/>
                    <a:lumOff val="3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 Contract Score</a:t>
            </a:r>
            <a:endParaRPr lang="en-US" sz="12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A8E58BC-0F43-F08E-A6D8-C8CD9652A96F}"/>
              </a:ext>
            </a:extLst>
          </p:cNvPr>
          <p:cNvGrpSpPr/>
          <p:nvPr/>
        </p:nvGrpSpPr>
        <p:grpSpPr>
          <a:xfrm>
            <a:off x="10063629" y="1978855"/>
            <a:ext cx="1717100" cy="1204213"/>
            <a:chOff x="6317813" y="2693725"/>
            <a:chExt cx="1954572" cy="120421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05687D2-35C2-16E2-B588-C37A51CBAC22}"/>
                </a:ext>
              </a:extLst>
            </p:cNvPr>
            <p:cNvGrpSpPr/>
            <p:nvPr/>
          </p:nvGrpSpPr>
          <p:grpSpPr>
            <a:xfrm>
              <a:off x="6317813" y="2693725"/>
              <a:ext cx="1954572" cy="1204213"/>
              <a:chOff x="6316245" y="5237394"/>
              <a:chExt cx="1954572" cy="1204213"/>
            </a:xfrm>
          </p:grpSpPr>
          <p:graphicFrame>
            <p:nvGraphicFramePr>
              <p:cNvPr id="185" name="Chart 184">
                <a:extLst>
                  <a:ext uri="{FF2B5EF4-FFF2-40B4-BE49-F238E27FC236}">
                    <a16:creationId xmlns:a16="http://schemas.microsoft.com/office/drawing/2014/main" id="{98036BB0-6BA6-12F1-5934-621D2EBBB8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0289253"/>
                  </p:ext>
                </p:extLst>
              </p:nvPr>
            </p:nvGraphicFramePr>
            <p:xfrm>
              <a:off x="6324160" y="5237394"/>
              <a:ext cx="1946657" cy="12042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1"/>
              </a:graphicData>
            </a:graphic>
          </p:graphicFrame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A679786A-3F34-0BF6-7D3E-642F4CF26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6245" y="5269358"/>
                <a:ext cx="0" cy="1097280"/>
              </a:xfrm>
              <a:prstGeom prst="line">
                <a:avLst/>
              </a:prstGeom>
              <a:ln w="3175"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B159282-680E-93C9-06E0-DD5328BBC0B6}"/>
                </a:ext>
              </a:extLst>
            </p:cNvPr>
            <p:cNvSpPr txBox="1"/>
            <p:nvPr/>
          </p:nvSpPr>
          <p:spPr>
            <a:xfrm>
              <a:off x="6992463" y="3140710"/>
              <a:ext cx="613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65%</a:t>
              </a:r>
            </a:p>
          </p:txBody>
        </p:sp>
      </p:grpSp>
      <p:pic>
        <p:nvPicPr>
          <p:cNvPr id="187" name="Picture 186" descr="Icon&#10;&#10;Description automatically generated">
            <a:extLst>
              <a:ext uri="{FF2B5EF4-FFF2-40B4-BE49-F238E27FC236}">
                <a16:creationId xmlns:a16="http://schemas.microsoft.com/office/drawing/2014/main" id="{DF98534C-4259-FACC-1A81-8DE6B68D5B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409" y="2917467"/>
            <a:ext cx="253083" cy="243229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D717956-0FBB-0B96-2BF0-6AE0590446C2}"/>
              </a:ext>
            </a:extLst>
          </p:cNvPr>
          <p:cNvGrpSpPr/>
          <p:nvPr/>
        </p:nvGrpSpPr>
        <p:grpSpPr>
          <a:xfrm>
            <a:off x="8453571" y="3330348"/>
            <a:ext cx="3365438" cy="3211854"/>
            <a:chOff x="2245490" y="1670713"/>
            <a:chExt cx="2238956" cy="2772518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1742F62-FC9C-5384-2E01-B0BC41AB6449}"/>
                </a:ext>
              </a:extLst>
            </p:cNvPr>
            <p:cNvSpPr/>
            <p:nvPr/>
          </p:nvSpPr>
          <p:spPr>
            <a:xfrm>
              <a:off x="2245490" y="1670713"/>
              <a:ext cx="2238762" cy="2772518"/>
            </a:xfrm>
            <a:prstGeom prst="rect">
              <a:avLst/>
            </a:prstGeom>
            <a:noFill/>
            <a:ln w="9525">
              <a:solidFill>
                <a:srgbClr val="064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BD38B30-03FE-F0A5-2F83-6B99A3B8C219}"/>
                </a:ext>
              </a:extLst>
            </p:cNvPr>
            <p:cNvSpPr txBox="1"/>
            <p:nvPr/>
          </p:nvSpPr>
          <p:spPr>
            <a:xfrm>
              <a:off x="2245684" y="1670713"/>
              <a:ext cx="2238762" cy="22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prstClr val="black">
                      <a:lumMod val="65000"/>
                      <a:lumOff val="35000"/>
                    </a:prst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Risk Notes &amp; Comments</a:t>
              </a:r>
              <a:endParaRPr lang="en-US" sz="12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FBE375-2B7D-1D97-EB51-6CCC075A0377}"/>
              </a:ext>
            </a:extLst>
          </p:cNvPr>
          <p:cNvSpPr txBox="1"/>
          <p:nvPr/>
        </p:nvSpPr>
        <p:spPr>
          <a:xfrm>
            <a:off x="4693720" y="3393319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6%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1514065-8020-078E-D3F3-AE835597E1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3446291"/>
            <a:ext cx="161971" cy="15566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39E1E47-5A79-E862-A83A-DEFF198C21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3687877"/>
            <a:ext cx="161971" cy="1556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8FB40D-A838-09DA-E521-C199C3567F9B}"/>
              </a:ext>
            </a:extLst>
          </p:cNvPr>
          <p:cNvSpPr txBox="1"/>
          <p:nvPr/>
        </p:nvSpPr>
        <p:spPr>
          <a:xfrm>
            <a:off x="4693720" y="3634905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45%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902820D-B1ED-EB42-2510-CD68D2EB14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5295005"/>
            <a:ext cx="161971" cy="1556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B56517-2F9B-6A7E-4D5A-C6703C73422F}"/>
              </a:ext>
            </a:extLst>
          </p:cNvPr>
          <p:cNvSpPr txBox="1"/>
          <p:nvPr/>
        </p:nvSpPr>
        <p:spPr>
          <a:xfrm>
            <a:off x="4693720" y="5242033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B1A1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85%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77A4406-1913-E75D-5224-1037C387C2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5052288"/>
            <a:ext cx="161971" cy="1556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0CDC52B-9479-7AC8-AD9D-5A159D0D6BC0}"/>
              </a:ext>
            </a:extLst>
          </p:cNvPr>
          <p:cNvSpPr txBox="1"/>
          <p:nvPr/>
        </p:nvSpPr>
        <p:spPr>
          <a:xfrm>
            <a:off x="4693720" y="4999316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55%</a:t>
            </a:r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37568E30-C4AB-85C5-0BBB-A287707B08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4743584"/>
            <a:ext cx="161971" cy="15566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EA97146-D6CA-34C3-B109-FEDD7E10F9BE}"/>
              </a:ext>
            </a:extLst>
          </p:cNvPr>
          <p:cNvSpPr txBox="1"/>
          <p:nvPr/>
        </p:nvSpPr>
        <p:spPr>
          <a:xfrm>
            <a:off x="4693720" y="4690612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45%</a:t>
            </a:r>
          </a:p>
        </p:txBody>
      </p: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0764605-B4AA-157C-0101-3464770C82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4416024"/>
            <a:ext cx="161971" cy="1556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BF139CF-FEAF-FD60-2978-187082A642AE}"/>
              </a:ext>
            </a:extLst>
          </p:cNvPr>
          <p:cNvSpPr txBox="1"/>
          <p:nvPr/>
        </p:nvSpPr>
        <p:spPr>
          <a:xfrm>
            <a:off x="4693720" y="4363052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CD50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55%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DA6446-E2F6-F949-551C-CA7CB7DE083C}"/>
              </a:ext>
            </a:extLst>
          </p:cNvPr>
          <p:cNvSpPr txBox="1"/>
          <p:nvPr/>
        </p:nvSpPr>
        <p:spPr>
          <a:xfrm>
            <a:off x="4693720" y="3877619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A818E6EF-FFB0-B966-85DD-6184901038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3930591"/>
            <a:ext cx="161971" cy="15566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2713935-FE41-0B67-5512-25DCC51C5CEC}"/>
              </a:ext>
            </a:extLst>
          </p:cNvPr>
          <p:cNvSpPr txBox="1"/>
          <p:nvPr/>
        </p:nvSpPr>
        <p:spPr>
          <a:xfrm>
            <a:off x="4693720" y="4120335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</a:p>
        </p:txBody>
      </p:sp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5A3997C0-E645-44D2-C74E-AFE58CE843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78" y="4173307"/>
            <a:ext cx="161971" cy="155666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D2E4EC98-8657-372A-C982-1B965F92C8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19" y="5551102"/>
            <a:ext cx="161971" cy="15566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980536B-9CDD-6F18-A4DA-BD64F8C38D04}"/>
              </a:ext>
            </a:extLst>
          </p:cNvPr>
          <p:cNvSpPr txBox="1"/>
          <p:nvPr/>
        </p:nvSpPr>
        <p:spPr>
          <a:xfrm>
            <a:off x="4685861" y="5498130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EB1A1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85%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7EE96B-2054-94BD-0B04-83B13A2504FC}"/>
              </a:ext>
            </a:extLst>
          </p:cNvPr>
          <p:cNvSpPr txBox="1"/>
          <p:nvPr/>
        </p:nvSpPr>
        <p:spPr>
          <a:xfrm>
            <a:off x="4685861" y="5743320"/>
            <a:ext cx="49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rgbClr val="3CD93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5%</a:t>
            </a:r>
          </a:p>
        </p:txBody>
      </p:sp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78E4D77F-5ED2-B28D-6462-02D7618E20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19" y="5796292"/>
            <a:ext cx="161971" cy="1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DC7F689C-B654-DCAA-1DB7-99487E203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C7D44C0-F164-86CF-5504-B594D30F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1C7E338-D834-8938-2B91-345CE118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41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AC3AB2D-164C-0F64-1071-B5AE012CD4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D3E6F-8A7A-A692-B7BC-817CFEE6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7683C-A43F-D619-31A7-415A1D00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35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942BE10-D756-7556-0851-D6D3CBC21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>
            <a:off x="10795460" y="5470652"/>
            <a:ext cx="1693967" cy="109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5901F-4FB2-25FB-CFFC-BD21D41A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027" y="6395968"/>
            <a:ext cx="1200636" cy="462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88011-F86A-C007-2FEB-AB35D83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360606" y="2863151"/>
            <a:ext cx="1200636" cy="46215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CC08C5C-F72B-AE3B-A97A-55FEEF979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16200000" flipH="1">
            <a:off x="-19092" y="19092"/>
            <a:ext cx="1015227" cy="9770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776E0CB-5926-0871-621A-FEE30793E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t="1854"/>
          <a:stretch/>
        </p:blipFill>
        <p:spPr>
          <a:xfrm rot="5400000">
            <a:off x="11195863" y="19092"/>
            <a:ext cx="1015227" cy="97704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74F39ED-A9EB-4D04-E3D1-B1E5C523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rot="5400000" flipV="1">
            <a:off x="-297430" y="5470652"/>
            <a:ext cx="1693967" cy="1099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F6B4-3731-0BF1-1C01-7A09A560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2337" y="6405276"/>
            <a:ext cx="1200636" cy="46215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8C262E3-3CA6-8B25-3EA0-6D96EFCB5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>
            <a:off x="8894686" y="0"/>
            <a:ext cx="1693967" cy="109911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5D552CC-6BEA-A87B-E564-E499E2910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r="2297"/>
          <a:stretch/>
        </p:blipFill>
        <p:spPr>
          <a:xfrm flipH="1">
            <a:off x="1725892" y="0"/>
            <a:ext cx="1693967" cy="1099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1EE45-9A60-60FA-7540-F66A60C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-369243" y="2863151"/>
            <a:ext cx="1200636" cy="46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8BCA5-69FB-B6E4-A767-F9E82CEC59E4}"/>
              </a:ext>
            </a:extLst>
          </p:cNvPr>
          <p:cNvSpPr/>
          <p:nvPr/>
        </p:nvSpPr>
        <p:spPr>
          <a:xfrm>
            <a:off x="235670" y="443062"/>
            <a:ext cx="11708091" cy="617455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0F387BA-4A07-EAEE-44AB-9D0945246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1" y="9428"/>
            <a:ext cx="1414021" cy="39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C1954-72C4-35D6-2490-1E87EF38B301}"/>
              </a:ext>
            </a:extLst>
          </p:cNvPr>
          <p:cNvSpPr/>
          <p:nvPr/>
        </p:nvSpPr>
        <p:spPr>
          <a:xfrm>
            <a:off x="3752984" y="12162"/>
            <a:ext cx="4673462" cy="3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360 REAL ESTATE FINANCIAL RISK - PLATFORM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734ECF-9DCA-5A93-2AE6-75873A93A78B}"/>
              </a:ext>
            </a:extLst>
          </p:cNvPr>
          <p:cNvGrpSpPr/>
          <p:nvPr/>
        </p:nvGrpSpPr>
        <p:grpSpPr>
          <a:xfrm>
            <a:off x="328653" y="507614"/>
            <a:ext cx="1280160" cy="737882"/>
            <a:chOff x="2749766" y="507614"/>
            <a:chExt cx="1280161" cy="73788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BAE94AB-9B9A-3AB3-CBA6-6CA75A08CBFF}"/>
                </a:ext>
              </a:extLst>
            </p:cNvPr>
            <p:cNvSpPr/>
            <p:nvPr/>
          </p:nvSpPr>
          <p:spPr>
            <a:xfrm>
              <a:off x="3156674" y="507614"/>
              <a:ext cx="466344" cy="466344"/>
            </a:xfrm>
            <a:prstGeom prst="ellipse">
              <a:avLst/>
            </a:prstGeom>
            <a:solidFill>
              <a:srgbClr val="F18424"/>
            </a:solidFill>
            <a:ln>
              <a:solidFill>
                <a:srgbClr val="AE5A2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F1B52-1C7B-7990-337B-BD976A4876F7}"/>
                </a:ext>
              </a:extLst>
            </p:cNvPr>
            <p:cNvSpPr txBox="1"/>
            <p:nvPr/>
          </p:nvSpPr>
          <p:spPr>
            <a:xfrm>
              <a:off x="2749766" y="1014664"/>
              <a:ext cx="12801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rgbClr val="06396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Home</a:t>
              </a:r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78F065D3-66BF-404C-9812-9719501F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686" y="603386"/>
              <a:ext cx="274320" cy="274320"/>
            </a:xfrm>
            <a:prstGeom prst="rect">
              <a:avLst/>
            </a:prstGeom>
          </p:spPr>
        </p:pic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77D997-F0C2-AD35-B4A7-B35AC318A982}"/>
              </a:ext>
            </a:extLst>
          </p:cNvPr>
          <p:cNvCxnSpPr>
            <a:cxnSpLocks/>
          </p:cNvCxnSpPr>
          <p:nvPr/>
        </p:nvCxnSpPr>
        <p:spPr>
          <a:xfrm flipV="1">
            <a:off x="237239" y="1544454"/>
            <a:ext cx="11704320" cy="1"/>
          </a:xfrm>
          <a:prstGeom prst="line">
            <a:avLst/>
          </a:prstGeom>
          <a:ln w="28575">
            <a:gradFill flip="none" rotWithShape="1">
              <a:gsLst>
                <a:gs pos="27000">
                  <a:srgbClr val="ED7D31"/>
                </a:gs>
                <a:gs pos="0">
                  <a:srgbClr val="FFC000"/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F3D6AE-4F21-B090-AF5D-DCCC61074AB2}"/>
              </a:ext>
            </a:extLst>
          </p:cNvPr>
          <p:cNvGrpSpPr/>
          <p:nvPr/>
        </p:nvGrpSpPr>
        <p:grpSpPr>
          <a:xfrm>
            <a:off x="1468250" y="507614"/>
            <a:ext cx="1280160" cy="1014881"/>
            <a:chOff x="1574171" y="507614"/>
            <a:chExt cx="1280160" cy="101488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03EC36-5992-1D14-EF14-55D7789391BA}"/>
                </a:ext>
              </a:extLst>
            </p:cNvPr>
            <p:cNvGrpSpPr/>
            <p:nvPr/>
          </p:nvGrpSpPr>
          <p:grpSpPr>
            <a:xfrm>
              <a:off x="1574171" y="507614"/>
              <a:ext cx="1280160" cy="1014881"/>
              <a:chOff x="2749766" y="507614"/>
              <a:chExt cx="1280161" cy="101488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5AF513D-90D7-779C-4499-3E949ED1A7D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3F231E4-7923-BE93-B5D7-803B15C625DD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Progress Verification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(PVR)</a:t>
                </a:r>
              </a:p>
            </p:txBody>
          </p:sp>
        </p:grpSp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1745CFDE-1B8C-639B-39B5-CE8E89D7C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091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E785C7-8128-079D-747A-4FD9CB2D3796}"/>
              </a:ext>
            </a:extLst>
          </p:cNvPr>
          <p:cNvGrpSpPr/>
          <p:nvPr/>
        </p:nvGrpSpPr>
        <p:grpSpPr>
          <a:xfrm>
            <a:off x="2607847" y="507614"/>
            <a:ext cx="1280160" cy="1011883"/>
            <a:chOff x="2819689" y="507614"/>
            <a:chExt cx="1280160" cy="1011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1019AE-6C41-3806-C0A3-2EA18C5DAD9E}"/>
                </a:ext>
              </a:extLst>
            </p:cNvPr>
            <p:cNvGrpSpPr/>
            <p:nvPr/>
          </p:nvGrpSpPr>
          <p:grpSpPr>
            <a:xfrm>
              <a:off x="2819689" y="507614"/>
              <a:ext cx="1280160" cy="1011883"/>
              <a:chOff x="2751341" y="507614"/>
              <a:chExt cx="1281433" cy="101188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28AFD0C-DF5F-C04A-2C00-8617A893B05C}"/>
                  </a:ext>
                </a:extLst>
              </p:cNvPr>
              <p:cNvSpPr/>
              <p:nvPr/>
            </p:nvSpPr>
            <p:spPr>
              <a:xfrm>
                <a:off x="3158886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7C54B-2FA3-71EF-DACA-33EF09392F46}"/>
                  </a:ext>
                </a:extLst>
              </p:cNvPr>
              <p:cNvSpPr txBox="1"/>
              <p:nvPr/>
            </p:nvSpPr>
            <p:spPr>
              <a:xfrm>
                <a:off x="2751341" y="1011666"/>
                <a:ext cx="128143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Capability Report (PCR)</a:t>
                </a:r>
              </a:p>
            </p:txBody>
          </p:sp>
        </p:grpSp>
        <p:pic>
          <p:nvPicPr>
            <p:cNvPr id="71" name="Picture 70" descr="Icon&#10;&#10;Description automatically generated">
              <a:extLst>
                <a:ext uri="{FF2B5EF4-FFF2-40B4-BE49-F238E27FC236}">
                  <a16:creationId xmlns:a16="http://schemas.microsoft.com/office/drawing/2014/main" id="{4BF2D70C-B1F6-0D9B-2D3F-344D932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09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D937CB-49CE-A3E7-3544-638B13744163}"/>
              </a:ext>
            </a:extLst>
          </p:cNvPr>
          <p:cNvGrpSpPr/>
          <p:nvPr/>
        </p:nvGrpSpPr>
        <p:grpSpPr>
          <a:xfrm>
            <a:off x="3747444" y="507614"/>
            <a:ext cx="1280160" cy="1014881"/>
            <a:chOff x="4063632" y="507614"/>
            <a:chExt cx="1280160" cy="10148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9B46F6-8115-A72D-BDEB-70E0234A8E10}"/>
                </a:ext>
              </a:extLst>
            </p:cNvPr>
            <p:cNvGrpSpPr/>
            <p:nvPr/>
          </p:nvGrpSpPr>
          <p:grpSpPr>
            <a:xfrm>
              <a:off x="4063632" y="507614"/>
              <a:ext cx="1280160" cy="1014881"/>
              <a:chOff x="2749766" y="507614"/>
              <a:chExt cx="1280161" cy="101488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9E08A0-782C-E579-77CF-71D0AECD7094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31495D-EFF1-568D-5162-AD35152BC89A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Cash-Flow Verification Report (CFV)</a:t>
                </a:r>
              </a:p>
            </p:txBody>
          </p:sp>
        </p:grpSp>
        <p:pic>
          <p:nvPicPr>
            <p:cNvPr id="74" name="Picture 7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9E92B6A-9A2D-C9A3-03A8-EF001498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5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BD818B-9FF1-6B49-7C14-614CCB4AF1EB}"/>
              </a:ext>
            </a:extLst>
          </p:cNvPr>
          <p:cNvGrpSpPr/>
          <p:nvPr/>
        </p:nvGrpSpPr>
        <p:grpSpPr>
          <a:xfrm>
            <a:off x="4887041" y="507614"/>
            <a:ext cx="1280160" cy="1014881"/>
            <a:chOff x="5309150" y="507614"/>
            <a:chExt cx="1280160" cy="101488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5A2E33C-AEBA-5ED2-BBD5-5F6C501043AC}"/>
                </a:ext>
              </a:extLst>
            </p:cNvPr>
            <p:cNvGrpSpPr/>
            <p:nvPr/>
          </p:nvGrpSpPr>
          <p:grpSpPr>
            <a:xfrm>
              <a:off x="5309150" y="507614"/>
              <a:ext cx="1280160" cy="1014881"/>
              <a:chOff x="2749766" y="507614"/>
              <a:chExt cx="1280161" cy="101488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CE5C467-2427-EF01-ECF8-28C54FC51A26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659232-D432-47AC-7E39-9CEBAAEFB32E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Feasibility Study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(FSR)</a:t>
                </a:r>
              </a:p>
            </p:txBody>
          </p:sp>
        </p:grp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6E2BE8CD-7AD2-B001-3C44-B8D256D6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70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5745CC-B11A-02DD-C12C-E1A726DB198F}"/>
              </a:ext>
            </a:extLst>
          </p:cNvPr>
          <p:cNvGrpSpPr/>
          <p:nvPr/>
        </p:nvGrpSpPr>
        <p:grpSpPr>
          <a:xfrm>
            <a:off x="7166235" y="507614"/>
            <a:ext cx="1280160" cy="1014881"/>
            <a:chOff x="7800186" y="507614"/>
            <a:chExt cx="1280160" cy="10148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53AC34-8DBF-8048-6726-803DE6453F39}"/>
                </a:ext>
              </a:extLst>
            </p:cNvPr>
            <p:cNvGrpSpPr/>
            <p:nvPr/>
          </p:nvGrpSpPr>
          <p:grpSpPr>
            <a:xfrm>
              <a:off x="7800186" y="507614"/>
              <a:ext cx="1280160" cy="1014881"/>
              <a:chOff x="2749766" y="507614"/>
              <a:chExt cx="1280161" cy="101488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62C0CBD-09F7-A08C-1BC5-9BDE29FBF188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3B5E98-6797-BFFA-BC15-2BD029075051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Contract Review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(CRR)</a:t>
                </a:r>
              </a:p>
            </p:txBody>
          </p:sp>
        </p:grpSp>
        <p:pic>
          <p:nvPicPr>
            <p:cNvPr id="80" name="Picture 79" descr="Text, icon&#10;&#10;Description automatically generated">
              <a:extLst>
                <a:ext uri="{FF2B5EF4-FFF2-40B4-BE49-F238E27FC236}">
                  <a16:creationId xmlns:a16="http://schemas.microsoft.com/office/drawing/2014/main" id="{93E26A74-6C84-A806-515B-E9DAFFB7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06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7F673F5-4730-AF08-37BF-C15963A9B086}"/>
              </a:ext>
            </a:extLst>
          </p:cNvPr>
          <p:cNvGrpSpPr/>
          <p:nvPr/>
        </p:nvGrpSpPr>
        <p:grpSpPr>
          <a:xfrm>
            <a:off x="6026638" y="507614"/>
            <a:ext cx="1280160" cy="1014881"/>
            <a:chOff x="6554668" y="507614"/>
            <a:chExt cx="1280160" cy="10148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162139-B2DC-40F1-24F0-87F16477024A}"/>
                </a:ext>
              </a:extLst>
            </p:cNvPr>
            <p:cNvGrpSpPr/>
            <p:nvPr/>
          </p:nvGrpSpPr>
          <p:grpSpPr>
            <a:xfrm>
              <a:off x="6554668" y="507614"/>
              <a:ext cx="1280160" cy="1014881"/>
              <a:chOff x="2749766" y="507614"/>
              <a:chExt cx="1280161" cy="10148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51F47-4EBA-A1FE-5D05-F5C7BFB27A11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27DBE6-5155-6A7E-5104-F775E81FE3A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Bill of Quantities Review Report (BOQV)</a:t>
                </a:r>
              </a:p>
            </p:txBody>
          </p:sp>
        </p:grpSp>
        <p:pic>
          <p:nvPicPr>
            <p:cNvPr id="83" name="Picture 82" descr="Text&#10;&#10;Description automatically generated">
              <a:extLst>
                <a:ext uri="{FF2B5EF4-FFF2-40B4-BE49-F238E27FC236}">
                  <a16:creationId xmlns:a16="http://schemas.microsoft.com/office/drawing/2014/main" id="{EC4FB62A-4381-4941-A42F-0A4DEE565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588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C4D4C8-C680-F894-5FE3-8E563511E14E}"/>
              </a:ext>
            </a:extLst>
          </p:cNvPr>
          <p:cNvGrpSpPr/>
          <p:nvPr/>
        </p:nvGrpSpPr>
        <p:grpSpPr>
          <a:xfrm>
            <a:off x="8305832" y="507614"/>
            <a:ext cx="1280160" cy="1014881"/>
            <a:chOff x="9045704" y="507614"/>
            <a:chExt cx="1280160" cy="10148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543642D-9F57-C3D9-FF86-6F1992DCF3AB}"/>
                </a:ext>
              </a:extLst>
            </p:cNvPr>
            <p:cNvGrpSpPr/>
            <p:nvPr/>
          </p:nvGrpSpPr>
          <p:grpSpPr>
            <a:xfrm>
              <a:off x="9045704" y="507614"/>
              <a:ext cx="1280160" cy="1014881"/>
              <a:chOff x="2749766" y="507614"/>
              <a:chExt cx="1280161" cy="101488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82183C-18F7-A479-7397-FF1E188FED33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351604-7C83-7D39-17EC-4298F5705132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Project Current Status Report </a:t>
                </a:r>
              </a:p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(PSR)</a:t>
                </a:r>
              </a:p>
            </p:txBody>
          </p:sp>
        </p:grpSp>
        <p:pic>
          <p:nvPicPr>
            <p:cNvPr id="88" name="Picture 87" descr="Text&#10;&#10;Description automatically generated">
              <a:extLst>
                <a:ext uri="{FF2B5EF4-FFF2-40B4-BE49-F238E27FC236}">
                  <a16:creationId xmlns:a16="http://schemas.microsoft.com/office/drawing/2014/main" id="{D0A4BFFD-7D52-61B4-E08B-D4256792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624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42C5D4A-28F3-11BB-4D0C-E1EAB0BDA531}"/>
              </a:ext>
            </a:extLst>
          </p:cNvPr>
          <p:cNvGrpSpPr/>
          <p:nvPr/>
        </p:nvGrpSpPr>
        <p:grpSpPr>
          <a:xfrm>
            <a:off x="9445429" y="507614"/>
            <a:ext cx="1280160" cy="876382"/>
            <a:chOff x="10291222" y="507614"/>
            <a:chExt cx="1280160" cy="8763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FDA4-ABD6-C459-F96E-5787092B50A5}"/>
                </a:ext>
              </a:extLst>
            </p:cNvPr>
            <p:cNvGrpSpPr/>
            <p:nvPr/>
          </p:nvGrpSpPr>
          <p:grpSpPr>
            <a:xfrm>
              <a:off x="10291222" y="507614"/>
              <a:ext cx="1280160" cy="876382"/>
              <a:chOff x="2749766" y="507614"/>
              <a:chExt cx="1280161" cy="87638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7A3A38-47F3-6FC3-9895-91999C1C43B0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F18424"/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53C680-2A56-FFD0-67A5-BAC04E2F08BF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Watch List Status Reports </a:t>
                </a:r>
              </a:p>
            </p:txBody>
          </p:sp>
        </p:grpSp>
        <p:pic>
          <p:nvPicPr>
            <p:cNvPr id="91" name="Picture 90" descr="Icon&#10;&#10;Description automatically generated">
              <a:extLst>
                <a:ext uri="{FF2B5EF4-FFF2-40B4-BE49-F238E27FC236}">
                  <a16:creationId xmlns:a16="http://schemas.microsoft.com/office/drawing/2014/main" id="{072E1C80-E24C-1A5D-CEB0-58DAF506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142" y="603626"/>
              <a:ext cx="274320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57416B-BE07-4636-94EF-57AADECA2D67}"/>
              </a:ext>
            </a:extLst>
          </p:cNvPr>
          <p:cNvGrpSpPr/>
          <p:nvPr/>
        </p:nvGrpSpPr>
        <p:grpSpPr>
          <a:xfrm>
            <a:off x="10585024" y="499755"/>
            <a:ext cx="1280160" cy="876382"/>
            <a:chOff x="10585024" y="499755"/>
            <a:chExt cx="1280160" cy="87638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51179F-86D7-67BA-33E4-D035032B79A6}"/>
                </a:ext>
              </a:extLst>
            </p:cNvPr>
            <p:cNvGrpSpPr/>
            <p:nvPr/>
          </p:nvGrpSpPr>
          <p:grpSpPr>
            <a:xfrm>
              <a:off x="10585024" y="499755"/>
              <a:ext cx="1280160" cy="876382"/>
              <a:chOff x="2749766" y="507614"/>
              <a:chExt cx="1280161" cy="876382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02A698D-F362-025E-F64B-F261FD63F375}"/>
                  </a:ext>
                </a:extLst>
              </p:cNvPr>
              <p:cNvSpPr/>
              <p:nvPr/>
            </p:nvSpPr>
            <p:spPr>
              <a:xfrm>
                <a:off x="3156674" y="507614"/>
                <a:ext cx="466344" cy="466344"/>
              </a:xfrm>
              <a:prstGeom prst="ellipse">
                <a:avLst/>
              </a:prstGeom>
              <a:solidFill>
                <a:srgbClr val="064A8A"/>
              </a:solidFill>
              <a:ln>
                <a:solidFill>
                  <a:srgbClr val="0C72C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D8C57D-0D91-896D-DA3E-0BB6243F1F69}"/>
                  </a:ext>
                </a:extLst>
              </p:cNvPr>
              <p:cNvSpPr txBox="1"/>
              <p:nvPr/>
            </p:nvSpPr>
            <p:spPr>
              <a:xfrm>
                <a:off x="2749766" y="1014664"/>
                <a:ext cx="12801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06396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Other Reports / Services</a:t>
                </a:r>
              </a:p>
            </p:txBody>
          </p:sp>
        </p:grpSp>
        <p:pic>
          <p:nvPicPr>
            <p:cNvPr id="99" name="Picture 9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AB4623-327E-628B-B936-711BB906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4" y="595767"/>
              <a:ext cx="274320" cy="2743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77D05A-43DA-E7DF-A430-2B90C428FE7C}"/>
              </a:ext>
            </a:extLst>
          </p:cNvPr>
          <p:cNvSpPr/>
          <p:nvPr/>
        </p:nvSpPr>
        <p:spPr>
          <a:xfrm>
            <a:off x="246666" y="6608472"/>
            <a:ext cx="11708091" cy="9144"/>
          </a:xfrm>
          <a:prstGeom prst="rect">
            <a:avLst/>
          </a:prstGeom>
          <a:solidFill>
            <a:srgbClr val="063960">
              <a:alpha val="10000"/>
            </a:srgbClr>
          </a:solidFill>
          <a:ln w="12700">
            <a:noFill/>
          </a:ln>
          <a:effectLst>
            <a:outerShdw blurRad="50800" dist="50800" dir="5400000" sx="104000" sy="104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49467-07CA-D03B-99B4-F9DF305935DC}"/>
              </a:ext>
            </a:extLst>
          </p:cNvPr>
          <p:cNvSpPr/>
          <p:nvPr/>
        </p:nvSpPr>
        <p:spPr>
          <a:xfrm>
            <a:off x="246666" y="1670713"/>
            <a:ext cx="1846085" cy="4946901"/>
          </a:xfrm>
          <a:prstGeom prst="rect">
            <a:avLst/>
          </a:prstGeom>
          <a:solidFill>
            <a:srgbClr val="064A8A">
              <a:alpha val="10000"/>
            </a:srgb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2CBD1-656F-F487-E4B0-2397D5124546}"/>
              </a:ext>
            </a:extLst>
          </p:cNvPr>
          <p:cNvSpPr txBox="1"/>
          <p:nvPr/>
        </p:nvSpPr>
        <p:spPr>
          <a:xfrm>
            <a:off x="246666" y="1673044"/>
            <a:ext cx="164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Filters </a:t>
            </a: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(Project Related)</a:t>
            </a:r>
            <a:r>
              <a:rPr lang="en-US" sz="14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EE2976-C7C0-1537-612D-A50047430E6E}"/>
              </a:ext>
            </a:extLst>
          </p:cNvPr>
          <p:cNvCxnSpPr>
            <a:cxnSpLocks/>
          </p:cNvCxnSpPr>
          <p:nvPr/>
        </p:nvCxnSpPr>
        <p:spPr>
          <a:xfrm flipH="1">
            <a:off x="2088027" y="1658169"/>
            <a:ext cx="4724" cy="495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B04953-0981-ADE4-110E-3E564DE006E5}"/>
              </a:ext>
            </a:extLst>
          </p:cNvPr>
          <p:cNvCxnSpPr>
            <a:cxnSpLocks/>
          </p:cNvCxnSpPr>
          <p:nvPr/>
        </p:nvCxnSpPr>
        <p:spPr>
          <a:xfrm>
            <a:off x="231075" y="1658169"/>
            <a:ext cx="1849072" cy="0"/>
          </a:xfrm>
          <a:prstGeom prst="line">
            <a:avLst/>
          </a:prstGeom>
          <a:ln>
            <a:solidFill>
              <a:srgbClr val="064A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6A7DE6-7481-E987-6966-9ED224A66C69}"/>
              </a:ext>
            </a:extLst>
          </p:cNvPr>
          <p:cNvSpPr txBox="1"/>
          <p:nvPr/>
        </p:nvSpPr>
        <p:spPr>
          <a:xfrm>
            <a:off x="245100" y="1884033"/>
            <a:ext cx="183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Date (New, Old)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Status (Schedule, Delayed, On Going)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2AF30-BE83-1683-BBA3-72AF559AB748}"/>
              </a:ext>
            </a:extLst>
          </p:cNvPr>
          <p:cNvSpPr txBox="1"/>
          <p:nvPr/>
        </p:nvSpPr>
        <p:spPr>
          <a:xfrm>
            <a:off x="238193" y="2574216"/>
            <a:ext cx="1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 Protocol2 (Bank, APG,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BBB77-4F17-892E-A3D2-8545E0A68F20}"/>
              </a:ext>
            </a:extLst>
          </p:cNvPr>
          <p:cNvSpPr txBox="1"/>
          <p:nvPr/>
        </p:nvSpPr>
        <p:spPr>
          <a:xfrm>
            <a:off x="245100" y="2888923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Inquiry / Requests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231898-6A1C-6625-96B7-74282195B170}"/>
              </a:ext>
            </a:extLst>
          </p:cNvPr>
          <p:cNvSpPr txBox="1"/>
          <p:nvPr/>
        </p:nvSpPr>
        <p:spPr>
          <a:xfrm>
            <a:off x="234968" y="3063430"/>
            <a:ext cx="18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0639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 (ID)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>
              <a:solidFill>
                <a:srgbClr val="0639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8C7F8-6B43-4E47-B955-F91E75A18151}"/>
              </a:ext>
            </a:extLst>
          </p:cNvPr>
          <p:cNvSpPr/>
          <p:nvPr/>
        </p:nvSpPr>
        <p:spPr>
          <a:xfrm>
            <a:off x="143406" y="2715613"/>
            <a:ext cx="3134730" cy="3877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24C7E4-92E1-476A-B474-AB63B486DAC2}"/>
              </a:ext>
            </a:extLst>
          </p:cNvPr>
          <p:cNvSpPr/>
          <p:nvPr/>
        </p:nvSpPr>
        <p:spPr>
          <a:xfrm>
            <a:off x="143406" y="1159931"/>
            <a:ext cx="3112291" cy="1426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9200670" y="1157496"/>
            <a:ext cx="2808450" cy="1426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D7B307-EEC0-4AEC-A4EB-EE57280BD0E1}"/>
              </a:ext>
            </a:extLst>
          </p:cNvPr>
          <p:cNvSpPr/>
          <p:nvPr/>
        </p:nvSpPr>
        <p:spPr>
          <a:xfrm>
            <a:off x="3370322" y="1159931"/>
            <a:ext cx="2808450" cy="1426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6D1E39-621B-499D-885B-CAE2FD76DDB8}"/>
              </a:ext>
            </a:extLst>
          </p:cNvPr>
          <p:cNvSpPr/>
          <p:nvPr/>
        </p:nvSpPr>
        <p:spPr>
          <a:xfrm>
            <a:off x="6281386" y="1152593"/>
            <a:ext cx="2808450" cy="1426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Background pattern&#10;&#10;Description automatically generated">
            <a:extLst>
              <a:ext uri="{FF2B5EF4-FFF2-40B4-BE49-F238E27FC236}">
                <a16:creationId xmlns:a16="http://schemas.microsoft.com/office/drawing/2014/main" id="{48D748C4-4FC7-4AD4-8488-33420173B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6" y="5910"/>
            <a:ext cx="1440174" cy="534201"/>
          </a:xfrm>
          <a:prstGeom prst="rect">
            <a:avLst/>
          </a:prstGeom>
        </p:spPr>
      </p:pic>
      <p:pic>
        <p:nvPicPr>
          <p:cNvPr id="97" name="Picture 96" descr="Background pattern&#10;&#10;Description automatically generated">
            <a:extLst>
              <a:ext uri="{FF2B5EF4-FFF2-40B4-BE49-F238E27FC236}">
                <a16:creationId xmlns:a16="http://schemas.microsoft.com/office/drawing/2014/main" id="{853BEDDD-C329-4EB6-94DF-B98B24FF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70" y="4714"/>
            <a:ext cx="1440174" cy="534201"/>
          </a:xfrm>
          <a:prstGeom prst="rect">
            <a:avLst/>
          </a:prstGeom>
        </p:spPr>
      </p:pic>
      <p:pic>
        <p:nvPicPr>
          <p:cNvPr id="98" name="Picture 97" descr="Background pattern&#10;&#10;Description automatically generated">
            <a:extLst>
              <a:ext uri="{FF2B5EF4-FFF2-40B4-BE49-F238E27FC236}">
                <a16:creationId xmlns:a16="http://schemas.microsoft.com/office/drawing/2014/main" id="{1992FD11-57BA-4095-B98C-E59F63B5D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44" y="0"/>
            <a:ext cx="1440174" cy="534201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3EF831B-DA97-4AA4-960E-148B3417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89"/>
            <a:ext cx="1440174" cy="53420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36177"/>
            <a:ext cx="436793" cy="45644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1" y="49429"/>
            <a:ext cx="438505" cy="456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CA5070-EC67-4881-86C6-EA3A34F7B387}"/>
              </a:ext>
            </a:extLst>
          </p:cNvPr>
          <p:cNvSpPr txBox="1"/>
          <p:nvPr/>
        </p:nvSpPr>
        <p:spPr>
          <a:xfrm>
            <a:off x="255730" y="2696446"/>
            <a:ext cx="2978083" cy="3877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Project Info Card</a:t>
            </a:r>
          </a:p>
          <a:p>
            <a:endParaRPr lang="en-US" sz="1200" b="1" u="sng"/>
          </a:p>
          <a:p>
            <a:r>
              <a:rPr lang="en-US" sz="1200" b="1"/>
              <a:t>Client A/C Number:</a:t>
            </a:r>
          </a:p>
          <a:p>
            <a:endParaRPr lang="en-US" sz="1200" b="1"/>
          </a:p>
          <a:p>
            <a:r>
              <a:rPr lang="en-US" sz="1200" b="1"/>
              <a:t>Client Type:</a:t>
            </a:r>
          </a:p>
          <a:p>
            <a:endParaRPr lang="en-US" sz="1200" b="1"/>
          </a:p>
          <a:p>
            <a:r>
              <a:rPr lang="en-US" sz="1200" b="1"/>
              <a:t>Contact Person:</a:t>
            </a:r>
          </a:p>
          <a:p>
            <a:endParaRPr lang="en-US" sz="1200" b="1"/>
          </a:p>
          <a:p>
            <a:r>
              <a:rPr lang="en-US" sz="1200" b="1"/>
              <a:t>Designation</a:t>
            </a:r>
          </a:p>
          <a:p>
            <a:endParaRPr lang="en-US" sz="1200" b="1"/>
          </a:p>
          <a:p>
            <a:r>
              <a:rPr lang="en-US" sz="1200" b="1"/>
              <a:t>Tel:</a:t>
            </a:r>
          </a:p>
          <a:p>
            <a:endParaRPr lang="en-US" sz="1200" b="1"/>
          </a:p>
          <a:p>
            <a:r>
              <a:rPr lang="en-US" sz="1200" b="1"/>
              <a:t>Project Name:</a:t>
            </a:r>
          </a:p>
          <a:p>
            <a:endParaRPr lang="en-US" sz="1200" b="1"/>
          </a:p>
          <a:p>
            <a:r>
              <a:rPr lang="en-US" sz="1200" b="1"/>
              <a:t>Location:</a:t>
            </a:r>
          </a:p>
          <a:p>
            <a:endParaRPr lang="en-US" sz="1200" b="1"/>
          </a:p>
          <a:p>
            <a:r>
              <a:rPr lang="en-US" sz="1200" b="1"/>
              <a:t>Project Type:</a:t>
            </a:r>
          </a:p>
          <a:p>
            <a:endParaRPr lang="en-US" sz="1200" b="1"/>
          </a:p>
          <a:p>
            <a:r>
              <a:rPr lang="en-US" sz="1200" b="1"/>
              <a:t>Project Owner:</a:t>
            </a:r>
          </a:p>
          <a:p>
            <a:endParaRPr lang="en-US" sz="1200" b="1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281387" y="2657779"/>
            <a:ext cx="5727734" cy="1807627"/>
            <a:chOff x="6281387" y="2657779"/>
            <a:chExt cx="5727734" cy="204846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281387" y="2723318"/>
              <a:ext cx="5727734" cy="1982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/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370323" y="2715613"/>
            <a:ext cx="2807060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370322" y="2717514"/>
            <a:ext cx="2881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370323" y="3638943"/>
            <a:ext cx="2807059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253986" y="3627592"/>
            <a:ext cx="3137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2400" b="1">
                <a:solidFill>
                  <a:schemeClr val="bg2">
                    <a:lumMod val="50000"/>
                  </a:schemeClr>
                </a:solidFill>
              </a:rPr>
              <a:t>23,000,000</a:t>
            </a:r>
            <a:endParaRPr 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40121"/>
              </p:ext>
            </p:extLst>
          </p:nvPr>
        </p:nvGraphicFramePr>
        <p:xfrm>
          <a:off x="3390460" y="4646713"/>
          <a:ext cx="8618661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3732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23732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6587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81588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23732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69653"/>
              </p:ext>
            </p:extLst>
          </p:nvPr>
        </p:nvGraphicFramePr>
        <p:xfrm>
          <a:off x="783941" y="624348"/>
          <a:ext cx="11225178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0863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70863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70863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70863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70863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70863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210" y="595075"/>
            <a:ext cx="436793" cy="436793"/>
          </a:xfrm>
          <a:prstGeom prst="rect">
            <a:avLst/>
          </a:prstGeom>
        </p:spPr>
      </p:pic>
      <p:pic>
        <p:nvPicPr>
          <p:cNvPr id="94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881C29A9-38AF-4D02-9753-2B97E58BE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3" y="-3529"/>
            <a:ext cx="1440174" cy="534201"/>
          </a:xfrm>
          <a:prstGeom prst="rect">
            <a:avLst/>
          </a:prstGeom>
        </p:spPr>
      </p:pic>
      <p:pic>
        <p:nvPicPr>
          <p:cNvPr id="95" name="Picture 94" descr="Background pattern&#10;&#10;Description automatically generated">
            <a:extLst>
              <a:ext uri="{FF2B5EF4-FFF2-40B4-BE49-F238E27FC236}">
                <a16:creationId xmlns:a16="http://schemas.microsoft.com/office/drawing/2014/main" id="{F78258F0-D611-439B-8A78-3D558997C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522" y="-4734"/>
            <a:ext cx="1440174" cy="534201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51DA9929-EDCB-4A60-BAFD-F90980645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226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71" y="1095079"/>
            <a:ext cx="2808450" cy="546418"/>
          </a:xfrm>
          <a:prstGeom prst="rect">
            <a:avLst/>
          </a:prstGeom>
        </p:spPr>
      </p:pic>
      <p:pic>
        <p:nvPicPr>
          <p:cNvPr id="99" name="Picture 98" descr="Background pattern&#10;&#10;Description automatically generated">
            <a:extLst>
              <a:ext uri="{FF2B5EF4-FFF2-40B4-BE49-F238E27FC236}">
                <a16:creationId xmlns:a16="http://schemas.microsoft.com/office/drawing/2014/main" id="{07700885-F495-4C67-B846-0529E8BE5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749" y="0"/>
            <a:ext cx="1440174" cy="534201"/>
          </a:xfrm>
          <a:prstGeom prst="rect">
            <a:avLst/>
          </a:prstGeom>
        </p:spPr>
      </p:pic>
      <p:pic>
        <p:nvPicPr>
          <p:cNvPr id="100" name="Picture 99" descr="Background pattern&#10;&#10;Description automatically generated">
            <a:extLst>
              <a:ext uri="{FF2B5EF4-FFF2-40B4-BE49-F238E27FC236}">
                <a16:creationId xmlns:a16="http://schemas.microsoft.com/office/drawing/2014/main" id="{DCFA7744-25F8-4548-8A3B-34DB2B15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23" y="-4714"/>
            <a:ext cx="1440174" cy="5342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858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Progress Verification</a:t>
            </a:r>
          </a:p>
        </p:txBody>
      </p:sp>
      <p:pic>
        <p:nvPicPr>
          <p:cNvPr id="101" name="Picture 100" descr="Background pattern&#10;&#10;Description automatically generated">
            <a:extLst>
              <a:ext uri="{FF2B5EF4-FFF2-40B4-BE49-F238E27FC236}">
                <a16:creationId xmlns:a16="http://schemas.microsoft.com/office/drawing/2014/main" id="{A1FDBC20-1CC2-4C1B-A076-2E6660E07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48453" b="1408"/>
          <a:stretch/>
        </p:blipFill>
        <p:spPr>
          <a:xfrm>
            <a:off x="11449632" y="2794"/>
            <a:ext cx="742368" cy="52667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110118" y="858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pic>
        <p:nvPicPr>
          <p:cNvPr id="69" name="Picture 68" descr="Background pattern&#10;&#10;Description automatically generated">
            <a:extLst>
              <a:ext uri="{FF2B5EF4-FFF2-40B4-BE49-F238E27FC236}">
                <a16:creationId xmlns:a16="http://schemas.microsoft.com/office/drawing/2014/main" id="{7FA96E76-6B5D-44C9-B539-8F77F8517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226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32" y="1073875"/>
            <a:ext cx="2837204" cy="54641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265520" y="1152634"/>
            <a:ext cx="2837204" cy="1377239"/>
            <a:chOff x="8826480" y="1563447"/>
            <a:chExt cx="2837204" cy="137723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826480" y="1563447"/>
              <a:ext cx="283720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Value (Millions)</a:t>
              </a:r>
            </a:p>
            <a:p>
              <a:pPr algn="ctr"/>
              <a:endParaRPr lang="en-US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320   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 descr="Background pattern&#10;&#10;Description automatically generated">
            <a:extLst>
              <a:ext uri="{FF2B5EF4-FFF2-40B4-BE49-F238E27FC236}">
                <a16:creationId xmlns:a16="http://schemas.microsoft.com/office/drawing/2014/main" id="{845802AC-1198-472E-980F-6BA83133D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226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94" y="1092167"/>
            <a:ext cx="2850288" cy="54641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207457" y="1176217"/>
            <a:ext cx="2801663" cy="1353656"/>
            <a:chOff x="8902660" y="1587030"/>
            <a:chExt cx="2801663" cy="13536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902660" y="1587030"/>
              <a:ext cx="280166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Progress</a:t>
              </a:r>
            </a:p>
            <a:p>
              <a:pPr algn="ctr"/>
              <a:endParaRPr lang="en-US" sz="16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53%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200" b="1">
                  <a:solidFill>
                    <a:schemeClr val="bg2">
                      <a:lumMod val="50000"/>
                    </a:schemeClr>
                  </a:solidFill>
                </a:rPr>
                <a:t>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171548"/>
            <a:ext cx="2819668" cy="1354425"/>
            <a:chOff x="8759687" y="1577320"/>
            <a:chExt cx="2819668" cy="135442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577320"/>
              <a:ext cx="281966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Time Control</a:t>
              </a:r>
            </a:p>
            <a:p>
              <a:pPr algn="ctr"/>
              <a:endParaRPr lang="en-US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US" sz="3200" b="1">
                  <a:solidFill>
                    <a:srgbClr val="FF0000"/>
                  </a:solidFill>
                </a:rPr>
                <a:t>110% </a:t>
              </a:r>
              <a:r>
                <a:rPr lang="en-US" sz="3200" b="1">
                  <a:solidFill>
                    <a:schemeClr val="accent1">
                      <a:lumMod val="75000"/>
                    </a:schemeClr>
                  </a:solidFill>
                </a:rPr>
                <a:t>     </a:t>
              </a:r>
              <a:r>
                <a:rPr lang="en-US" sz="32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17075" y="2654746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489500" y="2638666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152269" y="2303246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 descr="Background pattern&#10;&#10;Description automatically generated">
            <a:extLst>
              <a:ext uri="{FF2B5EF4-FFF2-40B4-BE49-F238E27FC236}">
                <a16:creationId xmlns:a16="http://schemas.microsoft.com/office/drawing/2014/main" id="{7DAF6FBE-A9DB-4C6C-B2D8-CA36706E9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226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6" y="1090699"/>
            <a:ext cx="3136643" cy="54641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43406" y="1096782"/>
            <a:ext cx="3112291" cy="1433090"/>
            <a:chOff x="8759687" y="1507596"/>
            <a:chExt cx="3137109" cy="143309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507596"/>
              <a:ext cx="3137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End Date</a:t>
              </a:r>
              <a:r>
                <a:rPr lang="en-US" sz="2400" b="1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298721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13244" y="1828717"/>
            <a:ext cx="1558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96360" y="1828716"/>
            <a:ext cx="158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20/07/2022</a:t>
            </a:r>
          </a:p>
        </p:txBody>
      </p:sp>
    </p:spTree>
    <p:extLst>
      <p:ext uri="{BB962C8B-B14F-4D97-AF65-F5344CB8AC3E}">
        <p14:creationId xmlns:p14="http://schemas.microsoft.com/office/powerpoint/2010/main" val="10612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5E23A-DA9F-49D2-9510-2A611F6C9CFB}"/>
              </a:ext>
            </a:extLst>
          </p:cNvPr>
          <p:cNvGrpSpPr/>
          <p:nvPr/>
        </p:nvGrpSpPr>
        <p:grpSpPr>
          <a:xfrm>
            <a:off x="0" y="0"/>
            <a:ext cx="12192000" cy="773723"/>
            <a:chOff x="0" y="4908734"/>
            <a:chExt cx="13639932" cy="923927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23EF831B-DA97-4AA4-960E-148B3417C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08736"/>
              <a:ext cx="2333625" cy="923925"/>
            </a:xfrm>
            <a:prstGeom prst="rect">
              <a:avLst/>
            </a:prstGeom>
          </p:spPr>
        </p:pic>
        <p:pic>
          <p:nvPicPr>
            <p:cNvPr id="39" name="Picture 38" descr="Background pattern&#10;&#10;Description automatically generated">
              <a:extLst>
                <a:ext uri="{FF2B5EF4-FFF2-40B4-BE49-F238E27FC236}">
                  <a16:creationId xmlns:a16="http://schemas.microsoft.com/office/drawing/2014/main" id="{F267AA2F-2329-45CA-9247-8042382E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625" y="4908736"/>
              <a:ext cx="2333625" cy="923925"/>
            </a:xfrm>
            <a:prstGeom prst="rect">
              <a:avLst/>
            </a:prstGeom>
          </p:spPr>
        </p:pic>
        <p:pic>
          <p:nvPicPr>
            <p:cNvPr id="40" name="Picture 39" descr="Background pattern&#10;&#10;Description automatically generated">
              <a:extLst>
                <a:ext uri="{FF2B5EF4-FFF2-40B4-BE49-F238E27FC236}">
                  <a16:creationId xmlns:a16="http://schemas.microsoft.com/office/drawing/2014/main" id="{8F8E2100-3458-43BD-8A6B-BF4E0286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4908736"/>
              <a:ext cx="2333625" cy="923925"/>
            </a:xfrm>
            <a:prstGeom prst="rect">
              <a:avLst/>
            </a:prstGeom>
          </p:spPr>
        </p:pic>
        <p:pic>
          <p:nvPicPr>
            <p:cNvPr id="41" name="Picture 40" descr="Background pattern&#10;&#10;Description automatically generated">
              <a:extLst>
                <a:ext uri="{FF2B5EF4-FFF2-40B4-BE49-F238E27FC236}">
                  <a16:creationId xmlns:a16="http://schemas.microsoft.com/office/drawing/2014/main" id="{ADB5597D-01FC-453A-A31B-A8CF7346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875" y="4908736"/>
              <a:ext cx="2333625" cy="923925"/>
            </a:xfrm>
            <a:prstGeom prst="rect">
              <a:avLst/>
            </a:prstGeom>
          </p:spPr>
        </p:pic>
        <p:pic>
          <p:nvPicPr>
            <p:cNvPr id="42" name="Picture 41" descr="Background pattern&#10;&#10;Description automatically generated">
              <a:extLst>
                <a:ext uri="{FF2B5EF4-FFF2-40B4-BE49-F238E27FC236}">
                  <a16:creationId xmlns:a16="http://schemas.microsoft.com/office/drawing/2014/main" id="{18906FC9-C628-44E1-8ED8-F6B9D2F2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0" y="4908735"/>
              <a:ext cx="2333625" cy="923925"/>
            </a:xfrm>
            <a:prstGeom prst="rect">
              <a:avLst/>
            </a:prstGeom>
          </p:spPr>
        </p:pic>
        <p:pic>
          <p:nvPicPr>
            <p:cNvPr id="43" name="Picture 42" descr="Background pattern&#10;&#10;Description automatically generated">
              <a:extLst>
                <a:ext uri="{FF2B5EF4-FFF2-40B4-BE49-F238E27FC236}">
                  <a16:creationId xmlns:a16="http://schemas.microsoft.com/office/drawing/2014/main" id="{CC2B759A-C61C-41DC-BA72-75E3E31D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5504"/>
            <a:stretch/>
          </p:blipFill>
          <p:spPr>
            <a:xfrm>
              <a:off x="11668125" y="4908734"/>
              <a:ext cx="1971807" cy="923925"/>
            </a:xfrm>
            <a:prstGeom prst="rect">
              <a:avLst/>
            </a:prstGeom>
          </p:spPr>
        </p:pic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100018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114086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80370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80370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897155"/>
            <a:chOff x="182880" y="1381859"/>
            <a:chExt cx="3179298" cy="31586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143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314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Project Info Card</a:t>
              </a:r>
            </a:p>
            <a:p>
              <a:endParaRPr lang="en-US" sz="1200" b="1" u="sng"/>
            </a:p>
            <a:p>
              <a:r>
                <a:rPr lang="en-US" sz="1200" b="1"/>
                <a:t>Client A/C Number:</a:t>
              </a:r>
            </a:p>
            <a:p>
              <a:endParaRPr lang="en-US" sz="1200" b="1"/>
            </a:p>
            <a:p>
              <a:r>
                <a:rPr lang="en-US" sz="1200" b="1"/>
                <a:t>Client Type:</a:t>
              </a:r>
            </a:p>
            <a:p>
              <a:endParaRPr lang="en-US" sz="1200" b="1"/>
            </a:p>
            <a:p>
              <a:r>
                <a:rPr lang="en-US" sz="1200" b="1"/>
                <a:t>Contact Person:</a:t>
              </a:r>
            </a:p>
            <a:p>
              <a:endParaRPr lang="en-US" sz="1200" b="1"/>
            </a:p>
            <a:p>
              <a:r>
                <a:rPr lang="en-US" sz="1200" b="1"/>
                <a:t>Designation</a:t>
              </a:r>
            </a:p>
            <a:p>
              <a:endParaRPr lang="en-US" sz="1200" b="1"/>
            </a:p>
            <a:p>
              <a:r>
                <a:rPr lang="en-US" sz="1200" b="1"/>
                <a:t>Tel:</a:t>
              </a:r>
            </a:p>
            <a:p>
              <a:endParaRPr lang="en-US" sz="1200" b="1"/>
            </a:p>
            <a:p>
              <a:r>
                <a:rPr lang="en-US" sz="1200" b="1"/>
                <a:t>Project Name:</a:t>
              </a:r>
            </a:p>
            <a:p>
              <a:endParaRPr lang="en-US" sz="1200" b="1"/>
            </a:p>
            <a:p>
              <a:r>
                <a:rPr lang="en-US" sz="1200" b="1"/>
                <a:t>Location:</a:t>
              </a:r>
            </a:p>
            <a:p>
              <a:endParaRPr lang="en-US" sz="1200" b="1"/>
            </a:p>
            <a:p>
              <a:r>
                <a:rPr lang="en-US" sz="1200" b="1"/>
                <a:t>Project Type:</a:t>
              </a:r>
            </a:p>
            <a:p>
              <a:endParaRPr lang="en-US" sz="1200" b="1"/>
            </a:p>
            <a:p>
              <a:r>
                <a:rPr lang="en-US" sz="1200" b="1"/>
                <a:t>Project Owner:</a:t>
              </a:r>
            </a:p>
            <a:p>
              <a:endParaRPr lang="en-US" sz="1200" b="1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43406" y="1397394"/>
            <a:ext cx="11865714" cy="1186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Progress</a:t>
              </a:r>
            </a:p>
            <a:p>
              <a:pPr algn="ctr"/>
              <a:r>
                <a:rPr lang="en-US" sz="3600" b="1">
                  <a:solidFill>
                    <a:schemeClr val="bg2">
                      <a:lumMod val="50000"/>
                    </a:schemeClr>
                  </a:solidFill>
                </a:rPr>
                <a:t>53%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chemeClr val="bg2">
                      <a:lumMod val="50000"/>
                    </a:schemeClr>
                  </a:solidFill>
                </a:rPr>
                <a:t>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Value (Millions)</a:t>
              </a:r>
            </a:p>
            <a:p>
              <a:pPr algn="ctr"/>
              <a:r>
                <a:rPr lang="en-US" sz="3600" b="1">
                  <a:solidFill>
                    <a:schemeClr val="bg2">
                      <a:lumMod val="50000"/>
                    </a:schemeClr>
                  </a:solidFill>
                </a:rPr>
                <a:t>320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chemeClr val="bg2">
                      <a:lumMod val="50000"/>
                    </a:schemeClr>
                  </a:solidFill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Time Control</a:t>
              </a:r>
            </a:p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110%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49344" cy="105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07627"/>
            <a:chOff x="6384257" y="2657779"/>
            <a:chExt cx="5624863" cy="204846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1982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/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273287" y="2717514"/>
            <a:ext cx="31371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55201" y="3638943"/>
            <a:ext cx="2797431" cy="850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253986" y="3627592"/>
            <a:ext cx="3137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3600" b="1">
                <a:solidFill>
                  <a:schemeClr val="bg2">
                    <a:lumMod val="50000"/>
                  </a:schemeClr>
                </a:solidFill>
              </a:rPr>
              <a:t>23,000,000</a:t>
            </a: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/>
        </p:nvGraphicFramePr>
        <p:xfrm>
          <a:off x="3495291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End Date</a:t>
              </a:r>
              <a:r>
                <a:rPr lang="en-US" sz="2400" b="1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45719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49344" cy="10588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864" y="1866955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50000"/>
                    <a:lumOff val="50000"/>
                  </a:schemeClr>
                </a:solidFill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915344"/>
          <a:ext cx="10911840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lines and dots connect background. Technology connection digital  data and big data concept. 2089953 Vector Art at Vecteezy">
            <a:extLst>
              <a:ext uri="{FF2B5EF4-FFF2-40B4-BE49-F238E27FC236}">
                <a16:creationId xmlns:a16="http://schemas.microsoft.com/office/drawing/2014/main" id="{AB28B64B-CE0C-79EA-49B9-E37BFE256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45"/>
          <a:stretch/>
        </p:blipFill>
        <p:spPr bwMode="auto">
          <a:xfrm rot="10800000">
            <a:off x="3397196" y="-21322"/>
            <a:ext cx="87948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ha Bank | Swedish Access Solutions">
            <a:extLst>
              <a:ext uri="{FF2B5EF4-FFF2-40B4-BE49-F238E27FC236}">
                <a16:creationId xmlns:a16="http://schemas.microsoft.com/office/drawing/2014/main" id="{B7261850-DD32-4A79-8A28-C889AFF74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6" r="36502"/>
          <a:stretch/>
        </p:blipFill>
        <p:spPr bwMode="auto">
          <a:xfrm>
            <a:off x="-4325" y="0"/>
            <a:ext cx="34434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80370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80370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897155"/>
            <a:chOff x="182880" y="1381859"/>
            <a:chExt cx="3179298" cy="31586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143133"/>
            </a:xfrm>
            <a:prstGeom prst="rect">
              <a:avLst/>
            </a:prstGeom>
            <a:solidFill>
              <a:srgbClr val="F2F2F2">
                <a:alpha val="65098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314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Project Info Card</a:t>
              </a:r>
            </a:p>
            <a:p>
              <a:endParaRPr lang="en-US" sz="1200" b="1" u="sng"/>
            </a:p>
            <a:p>
              <a:r>
                <a:rPr lang="en-US" sz="1200" b="1"/>
                <a:t>Client A/C Number:</a:t>
              </a:r>
            </a:p>
            <a:p>
              <a:endParaRPr lang="en-US" sz="1200" b="1"/>
            </a:p>
            <a:p>
              <a:r>
                <a:rPr lang="en-US" sz="1200" b="1"/>
                <a:t>Client Type:</a:t>
              </a:r>
            </a:p>
            <a:p>
              <a:endParaRPr lang="en-US" sz="1200" b="1"/>
            </a:p>
            <a:p>
              <a:r>
                <a:rPr lang="en-US" sz="1200" b="1"/>
                <a:t>Contact Person:</a:t>
              </a:r>
            </a:p>
            <a:p>
              <a:endParaRPr lang="en-US" sz="1200" b="1"/>
            </a:p>
            <a:p>
              <a:r>
                <a:rPr lang="en-US" sz="1200" b="1"/>
                <a:t>Designation</a:t>
              </a:r>
            </a:p>
            <a:p>
              <a:endParaRPr lang="en-US" sz="1200" b="1"/>
            </a:p>
            <a:p>
              <a:r>
                <a:rPr lang="en-US" sz="1200" b="1"/>
                <a:t>Tel:</a:t>
              </a:r>
            </a:p>
            <a:p>
              <a:endParaRPr lang="en-US" sz="1200" b="1"/>
            </a:p>
            <a:p>
              <a:r>
                <a:rPr lang="en-US" sz="1200" b="1"/>
                <a:t>Project Name:</a:t>
              </a:r>
            </a:p>
            <a:p>
              <a:endParaRPr lang="en-US" sz="1200" b="1"/>
            </a:p>
            <a:p>
              <a:r>
                <a:rPr lang="en-US" sz="1200" b="1"/>
                <a:t>Location:</a:t>
              </a:r>
            </a:p>
            <a:p>
              <a:endParaRPr lang="en-US" sz="1200" b="1"/>
            </a:p>
            <a:p>
              <a:r>
                <a:rPr lang="en-US" sz="1200" b="1"/>
                <a:t>Project Type:</a:t>
              </a:r>
            </a:p>
            <a:p>
              <a:endParaRPr lang="en-US" sz="1200" b="1"/>
            </a:p>
            <a:p>
              <a:r>
                <a:rPr lang="en-US" sz="1200" b="1"/>
                <a:t>Project Owner:</a:t>
              </a:r>
            </a:p>
            <a:p>
              <a:endParaRPr lang="en-US" sz="1200" b="1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43406" y="1397394"/>
            <a:ext cx="11865714" cy="1186783"/>
          </a:xfrm>
          <a:prstGeom prst="rect">
            <a:avLst/>
          </a:prstGeom>
          <a:solidFill>
            <a:srgbClr val="F2F2F2">
              <a:alpha val="5882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Progress</a:t>
              </a:r>
            </a:p>
            <a:p>
              <a:pPr algn="ctr"/>
              <a:r>
                <a:rPr lang="en-US" sz="3600" b="1"/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Value (Millions)</a:t>
              </a:r>
            </a:p>
            <a:p>
              <a:pPr algn="ctr"/>
              <a:r>
                <a:rPr lang="en-US" sz="3600" b="1"/>
                <a:t>320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/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Time Control</a:t>
              </a:r>
            </a:p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110%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49344" cy="1058877"/>
          </a:xfrm>
          <a:prstGeom prst="rect">
            <a:avLst/>
          </a:prstGeom>
          <a:solidFill>
            <a:srgbClr val="FF99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07627"/>
            <a:chOff x="6384257" y="2657779"/>
            <a:chExt cx="5624863" cy="204846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1982923"/>
            </a:xfrm>
            <a:prstGeom prst="rect">
              <a:avLst/>
            </a:prstGeom>
            <a:solidFill>
              <a:srgbClr val="F2F2F2">
                <a:alpha val="7098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31073658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F2F2F2">
              <a:alpha val="6588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55201" y="3638943"/>
            <a:ext cx="2797431" cy="850761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454329" y="3627592"/>
            <a:ext cx="2797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3600" b="1"/>
              <a:t>23,000,000</a:t>
            </a: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/>
        </p:nvGraphicFramePr>
        <p:xfrm>
          <a:off x="3495291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75000"/>
                    </a:schemeClr>
                  </a:solidFill>
                </a:rPr>
                <a:t>Contract End Date</a:t>
              </a:r>
              <a:r>
                <a:rPr lang="en-US" sz="2400" b="1">
                  <a:solidFill>
                    <a:srgbClr val="FF0000"/>
                  </a:solidFill>
                </a:rPr>
                <a:t>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864" y="1866955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915344"/>
          <a:ext cx="10911840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8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Gradient Background Blue And Yellow Color Stock Photo - Download  Image Now - Abstract, Art, Beauty - iStock">
            <a:extLst>
              <a:ext uri="{FF2B5EF4-FFF2-40B4-BE49-F238E27FC236}">
                <a16:creationId xmlns:a16="http://schemas.microsoft.com/office/drawing/2014/main" id="{9083F1C2-0192-4B7C-8543-9539657C9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4" t="16927" b="-10"/>
          <a:stretch/>
        </p:blipFill>
        <p:spPr bwMode="auto">
          <a:xfrm>
            <a:off x="0" y="0"/>
            <a:ext cx="1220993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9CC1C14-3580-4A8D-8213-03B3CBF9B430}"/>
              </a:ext>
            </a:extLst>
          </p:cNvPr>
          <p:cNvSpPr/>
          <p:nvPr/>
        </p:nvSpPr>
        <p:spPr>
          <a:xfrm>
            <a:off x="3454329" y="4633799"/>
            <a:ext cx="8554791" cy="2052904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64607"/>
              </p:ext>
            </p:extLst>
          </p:nvPr>
        </p:nvGraphicFramePr>
        <p:xfrm>
          <a:off x="3495291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27362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27362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990257"/>
            <a:chOff x="182880" y="1381859"/>
            <a:chExt cx="3179298" cy="3234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218593"/>
            </a:xfrm>
            <a:prstGeom prst="rect">
              <a:avLst/>
            </a:prstGeom>
            <a:solidFill>
              <a:srgbClr val="F2F2F2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314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Project Info Card</a:t>
              </a:r>
            </a:p>
            <a:p>
              <a:endParaRPr lang="en-US" sz="1200" b="1" u="sng"/>
            </a:p>
            <a:p>
              <a:r>
                <a:rPr lang="en-US" sz="1200" b="1"/>
                <a:t>Client A/C Number:</a:t>
              </a:r>
            </a:p>
            <a:p>
              <a:endParaRPr lang="en-US" sz="1200" b="1"/>
            </a:p>
            <a:p>
              <a:r>
                <a:rPr lang="en-US" sz="1200" b="1"/>
                <a:t>Client Type:</a:t>
              </a:r>
            </a:p>
            <a:p>
              <a:endParaRPr lang="en-US" sz="1200" b="1"/>
            </a:p>
            <a:p>
              <a:r>
                <a:rPr lang="en-US" sz="1200" b="1"/>
                <a:t>Contact Person:</a:t>
              </a:r>
            </a:p>
            <a:p>
              <a:endParaRPr lang="en-US" sz="1200" b="1"/>
            </a:p>
            <a:p>
              <a:r>
                <a:rPr lang="en-US" sz="1200" b="1"/>
                <a:t>Designation</a:t>
              </a:r>
            </a:p>
            <a:p>
              <a:endParaRPr lang="en-US" sz="1200" b="1"/>
            </a:p>
            <a:p>
              <a:r>
                <a:rPr lang="en-US" sz="1200" b="1"/>
                <a:t>Tel:</a:t>
              </a:r>
            </a:p>
            <a:p>
              <a:endParaRPr lang="en-US" sz="1200" b="1"/>
            </a:p>
            <a:p>
              <a:r>
                <a:rPr lang="en-US" sz="1200" b="1"/>
                <a:t>Project Name:</a:t>
              </a:r>
            </a:p>
            <a:p>
              <a:endParaRPr lang="en-US" sz="1200" b="1"/>
            </a:p>
            <a:p>
              <a:r>
                <a:rPr lang="en-US" sz="1200" b="1"/>
                <a:t>Location:</a:t>
              </a:r>
            </a:p>
            <a:p>
              <a:endParaRPr lang="en-US" sz="1200" b="1"/>
            </a:p>
            <a:p>
              <a:r>
                <a:rPr lang="en-US" sz="1200" b="1"/>
                <a:t>Project Type:</a:t>
              </a:r>
            </a:p>
            <a:p>
              <a:endParaRPr lang="en-US" sz="1200" b="1"/>
            </a:p>
            <a:p>
              <a:r>
                <a:rPr lang="en-US" sz="1200" b="1"/>
                <a:t>Project Owner:</a:t>
              </a:r>
            </a:p>
            <a:p>
              <a:endParaRPr lang="en-US" sz="1200" b="1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43406" y="1397394"/>
            <a:ext cx="11865714" cy="1186783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Progress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Contract Value (Millions)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320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Time Control</a:t>
              </a:r>
            </a:p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110%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49344" cy="1058877"/>
          </a:xfrm>
          <a:prstGeom prst="rect">
            <a:avLst/>
          </a:prstGeom>
          <a:solidFill>
            <a:srgbClr val="FF99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31925"/>
            <a:chOff x="6384257" y="2657779"/>
            <a:chExt cx="5624863" cy="2075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2010458"/>
            </a:xfrm>
            <a:prstGeom prst="rect">
              <a:avLst/>
            </a:prstGeom>
            <a:solidFill>
              <a:srgbClr val="F2F2F2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480531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74501" y="3638943"/>
            <a:ext cx="2797432" cy="850761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544634" y="3627592"/>
            <a:ext cx="263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23,000,000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Contract End Date</a:t>
              </a:r>
              <a:r>
                <a:rPr lang="en-US" sz="2400" b="1">
                  <a:solidFill>
                    <a:schemeClr val="accent1">
                      <a:lumMod val="50000"/>
                    </a:schemeClr>
                  </a:solidFill>
                </a:rPr>
                <a:t>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864" y="1866955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55460"/>
              </p:ext>
            </p:extLst>
          </p:nvPr>
        </p:nvGraphicFramePr>
        <p:xfrm>
          <a:off x="1097280" y="862228"/>
          <a:ext cx="10911840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5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stract Gradient Background Blue And Yellow Color Stock Photo - Download  Image Now - Abstract, Art, Beauty - iStock">
            <a:extLst>
              <a:ext uri="{FF2B5EF4-FFF2-40B4-BE49-F238E27FC236}">
                <a16:creationId xmlns:a16="http://schemas.microsoft.com/office/drawing/2014/main" id="{9083F1C2-0192-4B7C-8543-9539657C9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4" t="16927" b="-10"/>
          <a:stretch/>
        </p:blipFill>
        <p:spPr bwMode="auto">
          <a:xfrm>
            <a:off x="0" y="0"/>
            <a:ext cx="12209932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9CC1C14-3580-4A8D-8213-03B3CBF9B430}"/>
              </a:ext>
            </a:extLst>
          </p:cNvPr>
          <p:cNvSpPr/>
          <p:nvPr/>
        </p:nvSpPr>
        <p:spPr>
          <a:xfrm>
            <a:off x="3454329" y="4633799"/>
            <a:ext cx="8554791" cy="2052904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11600"/>
              </p:ext>
            </p:extLst>
          </p:nvPr>
        </p:nvGraphicFramePr>
        <p:xfrm>
          <a:off x="3495291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27362"/>
            <a:ext cx="4683385" cy="523220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27362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990257"/>
            <a:chOff x="182880" y="1381859"/>
            <a:chExt cx="3179298" cy="3234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218593"/>
            </a:xfrm>
            <a:prstGeom prst="rect">
              <a:avLst/>
            </a:prstGeom>
            <a:solidFill>
              <a:srgbClr val="F2F2F2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314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Project Info Card</a:t>
              </a:r>
            </a:p>
            <a:p>
              <a:endParaRPr lang="en-US" sz="1200" b="1" u="sng"/>
            </a:p>
            <a:p>
              <a:r>
                <a:rPr lang="en-US" sz="1200" b="1"/>
                <a:t>Client A/C Number:</a:t>
              </a:r>
            </a:p>
            <a:p>
              <a:endParaRPr lang="en-US" sz="1200" b="1"/>
            </a:p>
            <a:p>
              <a:r>
                <a:rPr lang="en-US" sz="1200" b="1"/>
                <a:t>Client Type:</a:t>
              </a:r>
            </a:p>
            <a:p>
              <a:endParaRPr lang="en-US" sz="1200" b="1"/>
            </a:p>
            <a:p>
              <a:r>
                <a:rPr lang="en-US" sz="1200" b="1"/>
                <a:t>Contact Person:</a:t>
              </a:r>
            </a:p>
            <a:p>
              <a:endParaRPr lang="en-US" sz="1200" b="1"/>
            </a:p>
            <a:p>
              <a:r>
                <a:rPr lang="en-US" sz="1200" b="1"/>
                <a:t>Designation</a:t>
              </a:r>
            </a:p>
            <a:p>
              <a:endParaRPr lang="en-US" sz="1200" b="1"/>
            </a:p>
            <a:p>
              <a:r>
                <a:rPr lang="en-US" sz="1200" b="1"/>
                <a:t>Tel:</a:t>
              </a:r>
            </a:p>
            <a:p>
              <a:endParaRPr lang="en-US" sz="1200" b="1"/>
            </a:p>
            <a:p>
              <a:r>
                <a:rPr lang="en-US" sz="1200" b="1"/>
                <a:t>Project Name:</a:t>
              </a:r>
            </a:p>
            <a:p>
              <a:endParaRPr lang="en-US" sz="1200" b="1"/>
            </a:p>
            <a:p>
              <a:r>
                <a:rPr lang="en-US" sz="1200" b="1"/>
                <a:t>Location:</a:t>
              </a:r>
            </a:p>
            <a:p>
              <a:endParaRPr lang="en-US" sz="1200" b="1"/>
            </a:p>
            <a:p>
              <a:r>
                <a:rPr lang="en-US" sz="1200" b="1"/>
                <a:t>Project Type:</a:t>
              </a:r>
            </a:p>
            <a:p>
              <a:endParaRPr lang="en-US" sz="1200" b="1"/>
            </a:p>
            <a:p>
              <a:r>
                <a:rPr lang="en-US" sz="1200" b="1"/>
                <a:t>Project Owner:</a:t>
              </a:r>
            </a:p>
            <a:p>
              <a:endParaRPr lang="en-US" sz="1200" b="1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76777" y="1317233"/>
            <a:ext cx="11865714" cy="1186783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Final Evaluation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Capability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320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Time Control</a:t>
              </a:r>
            </a:p>
            <a:p>
              <a:pPr algn="ctr"/>
              <a:r>
                <a:rPr lang="en-US" sz="3600" b="1">
                  <a:solidFill>
                    <a:srgbClr val="FF0000"/>
                  </a:solidFill>
                </a:rPr>
                <a:t>110%</a:t>
              </a:r>
              <a:r>
                <a:rPr lang="en-US" sz="3600" b="1">
                  <a:solidFill>
                    <a:schemeClr val="accent1">
                      <a:lumMod val="75000"/>
                    </a:schemeClr>
                  </a:solidFill>
                </a:rPr>
                <a:t>      </a:t>
              </a:r>
              <a:r>
                <a:rPr lang="en-US" sz="3600" b="1">
                  <a:solidFill>
                    <a:srgbClr val="FF0000"/>
                  </a:solidFill>
                </a:rPr>
                <a:t>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49344" cy="1058877"/>
          </a:xfrm>
          <a:prstGeom prst="rect">
            <a:avLst/>
          </a:prstGeom>
          <a:solidFill>
            <a:srgbClr val="FF99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31925"/>
            <a:chOff x="6384257" y="2657779"/>
            <a:chExt cx="5624863" cy="2075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2010458"/>
            </a:xfrm>
            <a:prstGeom prst="rect">
              <a:avLst/>
            </a:prstGeom>
            <a:solidFill>
              <a:srgbClr val="F2F2F2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/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Project Overall Status</a:t>
            </a: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74501" y="3638943"/>
            <a:ext cx="2797432" cy="850761"/>
          </a:xfrm>
          <a:prstGeom prst="rect">
            <a:avLst/>
          </a:prstGeom>
          <a:solidFill>
            <a:srgbClr val="F2F2F2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544634" y="3627592"/>
            <a:ext cx="263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Estimated Cost for Delay</a:t>
            </a:r>
          </a:p>
          <a:p>
            <a:pPr algn="ctr"/>
            <a:r>
              <a:rPr 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23,000,000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Construction Value</a:t>
              </a:r>
              <a:endParaRPr lang="en-US" sz="2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45719" cy="461665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49344" cy="1058877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864" y="1866955"/>
            <a:ext cx="173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75000"/>
                    <a:lumOff val="25000"/>
                  </a:schemeClr>
                </a:solidFill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862228"/>
          <a:ext cx="10911840" cy="379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79385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Progress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04949"/>
            </a:gs>
            <a:gs pos="50000">
              <a:srgbClr val="EDAC3D"/>
            </a:gs>
            <a:gs pos="100000">
              <a:srgbClr val="FCCB5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9CC1C14-3580-4A8D-8213-03B3CBF9B430}"/>
              </a:ext>
            </a:extLst>
          </p:cNvPr>
          <p:cNvSpPr/>
          <p:nvPr/>
        </p:nvSpPr>
        <p:spPr>
          <a:xfrm>
            <a:off x="3454329" y="4633799"/>
            <a:ext cx="8554791" cy="2052904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Table 65">
            <a:extLst>
              <a:ext uri="{FF2B5EF4-FFF2-40B4-BE49-F238E27FC236}">
                <a16:creationId xmlns:a16="http://schemas.microsoft.com/office/drawing/2014/main" id="{413A3ED0-8873-485C-8C61-B8C4490B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31795"/>
              </p:ext>
            </p:extLst>
          </p:nvPr>
        </p:nvGraphicFramePr>
        <p:xfrm>
          <a:off x="3467002" y="4646713"/>
          <a:ext cx="8513830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02766">
                  <a:extLst>
                    <a:ext uri="{9D8B030D-6E8A-4147-A177-3AD203B41FA5}">
                      <a16:colId xmlns:a16="http://schemas.microsoft.com/office/drawing/2014/main" val="1779521348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4196040039"/>
                    </a:ext>
                  </a:extLst>
                </a:gridCol>
                <a:gridCol w="1448047">
                  <a:extLst>
                    <a:ext uri="{9D8B030D-6E8A-4147-A177-3AD203B41FA5}">
                      <a16:colId xmlns:a16="http://schemas.microsoft.com/office/drawing/2014/main" val="1986496893"/>
                    </a:ext>
                  </a:extLst>
                </a:gridCol>
                <a:gridCol w="1957485">
                  <a:extLst>
                    <a:ext uri="{9D8B030D-6E8A-4147-A177-3AD203B41FA5}">
                      <a16:colId xmlns:a16="http://schemas.microsoft.com/office/drawing/2014/main" val="3779044369"/>
                    </a:ext>
                  </a:extLst>
                </a:gridCol>
                <a:gridCol w="1702766">
                  <a:extLst>
                    <a:ext uri="{9D8B030D-6E8A-4147-A177-3AD203B41FA5}">
                      <a16:colId xmlns:a16="http://schemas.microsoft.com/office/drawing/2014/main" val="1720595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Risk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Risk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Cost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Schedule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1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02750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40E261F-7CCB-413B-B6FD-FFCC7854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4" y="7254"/>
            <a:ext cx="539789" cy="5640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7FB395B-80B1-4CF7-A9F5-D84258D6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1" y="21322"/>
            <a:ext cx="541905" cy="5640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8F27E-9193-4C30-B1FB-FFC5CB5F3093}"/>
              </a:ext>
            </a:extLst>
          </p:cNvPr>
          <p:cNvSpPr txBox="1"/>
          <p:nvPr/>
        </p:nvSpPr>
        <p:spPr>
          <a:xfrm>
            <a:off x="3754307" y="27362"/>
            <a:ext cx="468338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Verification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BC0D733-7831-4D46-A027-C1A5A1602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9"/>
          <a:stretch/>
        </p:blipFill>
        <p:spPr>
          <a:xfrm>
            <a:off x="11096866" y="27362"/>
            <a:ext cx="832753" cy="513688"/>
          </a:xfrm>
          <a:prstGeom prst="rect">
            <a:avLst/>
          </a:prstGeom>
          <a:solidFill>
            <a:srgbClr val="FFFFFF">
              <a:alpha val="50980"/>
            </a:srgbClr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253B03A-8DF5-47DD-9705-07FD79995D8D}"/>
              </a:ext>
            </a:extLst>
          </p:cNvPr>
          <p:cNvGrpSpPr/>
          <p:nvPr/>
        </p:nvGrpSpPr>
        <p:grpSpPr>
          <a:xfrm>
            <a:off x="143406" y="2696446"/>
            <a:ext cx="3179298" cy="3990257"/>
            <a:chOff x="182880" y="1381859"/>
            <a:chExt cx="3179298" cy="3234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8C7F8-6B43-4E47-B955-F91E75A18151}"/>
                </a:ext>
              </a:extLst>
            </p:cNvPr>
            <p:cNvSpPr/>
            <p:nvPr/>
          </p:nvSpPr>
          <p:spPr>
            <a:xfrm>
              <a:off x="182880" y="1397394"/>
              <a:ext cx="3179298" cy="3218593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CA5070-EC67-4881-86C6-EA3A34F7B387}"/>
                </a:ext>
              </a:extLst>
            </p:cNvPr>
            <p:cNvSpPr txBox="1"/>
            <p:nvPr/>
          </p:nvSpPr>
          <p:spPr>
            <a:xfrm>
              <a:off x="295204" y="1381859"/>
              <a:ext cx="2978083" cy="259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Info Card</a:t>
              </a:r>
            </a:p>
            <a:p>
              <a:endParaRPr lang="en-US" sz="1000" b="1" u="sng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A/C Number: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 Type: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Contact Person: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Designation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Name: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Type: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Owner:</a:t>
              </a:r>
            </a:p>
            <a:p>
              <a:endParaRPr lang="en-US" sz="10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7B6-8E48-429F-8C50-53F5F438BC90}"/>
              </a:ext>
            </a:extLst>
          </p:cNvPr>
          <p:cNvSpPr/>
          <p:nvPr/>
        </p:nvSpPr>
        <p:spPr>
          <a:xfrm>
            <a:off x="176777" y="1317233"/>
            <a:ext cx="11865714" cy="1186783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F4A29B-9C02-49A6-9947-628FFD9274CE}"/>
              </a:ext>
            </a:extLst>
          </p:cNvPr>
          <p:cNvGrpSpPr/>
          <p:nvPr/>
        </p:nvGrpSpPr>
        <p:grpSpPr>
          <a:xfrm>
            <a:off x="9064484" y="1470996"/>
            <a:ext cx="3137109" cy="1058877"/>
            <a:chOff x="8759687" y="1881809"/>
            <a:chExt cx="3137109" cy="10588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2BC67A-F91F-46D3-B0B4-675224379C2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 Evaluation</a:t>
              </a:r>
            </a:p>
            <a:p>
              <a:pPr algn="ctr"/>
              <a:r>
                <a:rPr lang="en-US" sz="2400" b="1">
                  <a:solidFill>
                    <a:srgbClr val="EDAC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53%      70%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F15796-B63C-4CA3-903C-9C3C954CA6EF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DB18E4-C7B4-4866-B26A-AB4F14590502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B559AE2-636A-47A7-9EE2-218FAFE35846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412414-7BFB-4648-8E00-1A99A3C3C8E2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DFF7A-4666-4163-A015-82388FE33DBA}"/>
              </a:ext>
            </a:extLst>
          </p:cNvPr>
          <p:cNvGrpSpPr/>
          <p:nvPr/>
        </p:nvGrpSpPr>
        <p:grpSpPr>
          <a:xfrm>
            <a:off x="6198727" y="1470996"/>
            <a:ext cx="3137109" cy="1058877"/>
            <a:chOff x="8759687" y="1881809"/>
            <a:chExt cx="3137109" cy="10588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F74ED2-E85E-4862-B53D-54BF2284DDA9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Capability</a:t>
              </a:r>
            </a:p>
            <a:p>
              <a:pPr algn="ctr"/>
              <a:r>
                <a:rPr lang="en-US" sz="2400" b="1">
                  <a:solidFill>
                    <a:srgbClr val="EDAC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320      400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70121C-0FBD-4DBA-9403-D9D94075A17E}"/>
                </a:ext>
              </a:extLst>
            </p:cNvPr>
            <p:cNvSpPr txBox="1"/>
            <p:nvPr/>
          </p:nvSpPr>
          <p:spPr>
            <a:xfrm>
              <a:off x="9223513" y="2663687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D4DA2-1902-429C-9898-12C8D444D425}"/>
                </a:ext>
              </a:extLst>
            </p:cNvPr>
            <p:cNvSpPr txBox="1"/>
            <p:nvPr/>
          </p:nvSpPr>
          <p:spPr>
            <a:xfrm>
              <a:off x="10648592" y="2637831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D91999-C52B-46FE-A33D-F88E6F43301B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F21353-5396-4836-B102-F71DD36E6AE0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056C41-B9B7-41CB-A63D-7E49561FF002}"/>
              </a:ext>
            </a:extLst>
          </p:cNvPr>
          <p:cNvGrpSpPr/>
          <p:nvPr/>
        </p:nvGrpSpPr>
        <p:grpSpPr>
          <a:xfrm>
            <a:off x="3359105" y="1476037"/>
            <a:ext cx="3137109" cy="1058877"/>
            <a:chOff x="8759687" y="1881809"/>
            <a:chExt cx="3137109" cy="10588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B4E6F-9840-4E2E-9C47-6601CB3DCBD7}"/>
                </a:ext>
              </a:extLst>
            </p:cNvPr>
            <p:cNvSpPr txBox="1"/>
            <p:nvPr/>
          </p:nvSpPr>
          <p:spPr>
            <a:xfrm>
              <a:off x="8759687" y="1881809"/>
              <a:ext cx="3137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Control</a:t>
              </a:r>
            </a:p>
            <a:p>
              <a:pPr algn="ctr"/>
              <a:r>
                <a:rPr lang="en-US" sz="2400" b="1">
                  <a:solidFill>
                    <a:srgbClr val="EDAC3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110%      -10%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10B6C-010D-481B-8345-150A755ABE85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Elapsed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94450-49F8-44D9-8224-36B4264B1AC9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Remaining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FCDEE2-1E00-4FE5-877C-57B47C7F9833}"/>
                </a:ext>
              </a:extLst>
            </p:cNvPr>
            <p:cNvSpPr/>
            <p:nvPr/>
          </p:nvSpPr>
          <p:spPr>
            <a:xfrm>
              <a:off x="10282522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42532D7-63B3-4E45-B62D-08E9276CC9B2}"/>
                </a:ext>
              </a:extLst>
            </p:cNvPr>
            <p:cNvSpPr/>
            <p:nvPr/>
          </p:nvSpPr>
          <p:spPr>
            <a:xfrm>
              <a:off x="8895873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1ADC4F6-0BCB-44C9-86B9-60F67F67624C}"/>
              </a:ext>
            </a:extLst>
          </p:cNvPr>
          <p:cNvSpPr/>
          <p:nvPr/>
        </p:nvSpPr>
        <p:spPr>
          <a:xfrm>
            <a:off x="11926367" y="1470995"/>
            <a:ext cx="18288" cy="10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AB082F-35DE-4C6A-9227-6D104F27C87D}"/>
              </a:ext>
            </a:extLst>
          </p:cNvPr>
          <p:cNvGrpSpPr/>
          <p:nvPr/>
        </p:nvGrpSpPr>
        <p:grpSpPr>
          <a:xfrm>
            <a:off x="6384257" y="2657779"/>
            <a:ext cx="5624863" cy="1831925"/>
            <a:chOff x="6384257" y="2657779"/>
            <a:chExt cx="5624863" cy="20759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13C1CD-5DA2-4848-A06C-9BFB6AE7A2DD}"/>
                </a:ext>
              </a:extLst>
            </p:cNvPr>
            <p:cNvSpPr/>
            <p:nvPr/>
          </p:nvSpPr>
          <p:spPr>
            <a:xfrm>
              <a:off x="6384257" y="2723318"/>
              <a:ext cx="5624863" cy="2010458"/>
            </a:xfrm>
            <a:prstGeom prst="rect">
              <a:avLst/>
            </a:prstGeom>
            <a:solidFill>
              <a:srgbClr val="504949">
                <a:alpha val="54902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6A1263F3-08E2-44C7-B776-84015A9FA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2951942"/>
                </p:ext>
              </p:extLst>
            </p:nvPr>
          </p:nvGraphicFramePr>
          <p:xfrm>
            <a:off x="6429697" y="2657779"/>
            <a:ext cx="5467099" cy="2048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226BF6A-A97A-457D-A5DE-6D0F76AB4063}"/>
              </a:ext>
            </a:extLst>
          </p:cNvPr>
          <p:cNvSpPr/>
          <p:nvPr/>
        </p:nvSpPr>
        <p:spPr>
          <a:xfrm>
            <a:off x="3474502" y="2715613"/>
            <a:ext cx="2797431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747DE-B8BB-47FF-8C71-69115812AE80}"/>
              </a:ext>
            </a:extLst>
          </p:cNvPr>
          <p:cNvSpPr txBox="1"/>
          <p:nvPr/>
        </p:nvSpPr>
        <p:spPr>
          <a:xfrm>
            <a:off x="3454330" y="2717514"/>
            <a:ext cx="2797432" cy="8589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Overall Status</a:t>
            </a:r>
          </a:p>
          <a:p>
            <a:r>
              <a:rPr 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41F8-CE73-4401-A51F-01798D13C4E6}"/>
              </a:ext>
            </a:extLst>
          </p:cNvPr>
          <p:cNvSpPr/>
          <p:nvPr/>
        </p:nvSpPr>
        <p:spPr>
          <a:xfrm>
            <a:off x="3474501" y="3638943"/>
            <a:ext cx="2797432" cy="850761"/>
          </a:xfrm>
          <a:prstGeom prst="rect">
            <a:avLst/>
          </a:prstGeom>
          <a:solidFill>
            <a:srgbClr val="504949">
              <a:alpha val="54902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67E9BA-A1A7-43A0-8075-DA4EE18D2EFB}"/>
              </a:ext>
            </a:extLst>
          </p:cNvPr>
          <p:cNvSpPr txBox="1"/>
          <p:nvPr/>
        </p:nvSpPr>
        <p:spPr>
          <a:xfrm>
            <a:off x="3544634" y="3627592"/>
            <a:ext cx="263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Cost for Delay</a:t>
            </a:r>
          </a:p>
          <a:p>
            <a:pPr algn="ctr"/>
            <a:r>
              <a:rPr lang="en-US" sz="2400" b="1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23,000,000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DDDD9-463F-42D9-81D6-CEF7E173D178}"/>
              </a:ext>
            </a:extLst>
          </p:cNvPr>
          <p:cNvGrpSpPr/>
          <p:nvPr/>
        </p:nvGrpSpPr>
        <p:grpSpPr>
          <a:xfrm>
            <a:off x="187213" y="1442859"/>
            <a:ext cx="3141596" cy="1087013"/>
            <a:chOff x="8755200" y="1853673"/>
            <a:chExt cx="3141596" cy="108701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391F0B-4278-46C6-92B7-FA6B64AAF3FE}"/>
                </a:ext>
              </a:extLst>
            </p:cNvPr>
            <p:cNvSpPr txBox="1"/>
            <p:nvPr/>
          </p:nvSpPr>
          <p:spPr>
            <a:xfrm>
              <a:off x="8759687" y="1853673"/>
              <a:ext cx="31371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Construction Value</a:t>
              </a:r>
              <a:endParaRPr lang="en-US" sz="16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5B83AD-3250-4CDC-B5B5-E8F0FA1B41B8}"/>
                </a:ext>
              </a:extLst>
            </p:cNvPr>
            <p:cNvSpPr txBox="1"/>
            <p:nvPr/>
          </p:nvSpPr>
          <p:spPr>
            <a:xfrm>
              <a:off x="9170505" y="2663687"/>
              <a:ext cx="7288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911DE1-0695-4883-B371-0979301A9514}"/>
                </a:ext>
              </a:extLst>
            </p:cNvPr>
            <p:cNvSpPr txBox="1"/>
            <p:nvPr/>
          </p:nvSpPr>
          <p:spPr>
            <a:xfrm>
              <a:off x="10648591" y="2637831"/>
              <a:ext cx="8616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Revised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0B0DB4-6584-4D4A-88EF-EF98A9FA2B6E}"/>
                </a:ext>
              </a:extLst>
            </p:cNvPr>
            <p:cNvSpPr/>
            <p:nvPr/>
          </p:nvSpPr>
          <p:spPr>
            <a:xfrm>
              <a:off x="10338794" y="2303718"/>
              <a:ext cx="1828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5FC4C4-C67A-4266-8675-ED113D1D3402}"/>
                </a:ext>
              </a:extLst>
            </p:cNvPr>
            <p:cNvSpPr/>
            <p:nvPr/>
          </p:nvSpPr>
          <p:spPr>
            <a:xfrm>
              <a:off x="8755200" y="1881809"/>
              <a:ext cx="18288" cy="1058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3019B21-F7C2-4F82-B5B9-C2DF77280B17}"/>
              </a:ext>
            </a:extLst>
          </p:cNvPr>
          <p:cNvSpPr txBox="1"/>
          <p:nvPr/>
        </p:nvSpPr>
        <p:spPr>
          <a:xfrm>
            <a:off x="1773097" y="1853231"/>
            <a:ext cx="173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01/10/2022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5C95DA-5925-417D-8256-3D6C8D39CAA1}"/>
              </a:ext>
            </a:extLst>
          </p:cNvPr>
          <p:cNvSpPr txBox="1"/>
          <p:nvPr/>
        </p:nvSpPr>
        <p:spPr>
          <a:xfrm>
            <a:off x="122729" y="1831358"/>
            <a:ext cx="173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EDAC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20/07/2022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8439CBCD-9B9D-4A95-82CA-19B083E22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94868"/>
              </p:ext>
            </p:extLst>
          </p:nvPr>
        </p:nvGraphicFramePr>
        <p:xfrm>
          <a:off x="1097280" y="869805"/>
          <a:ext cx="10911840" cy="3468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8640">
                  <a:extLst>
                    <a:ext uri="{9D8B030D-6E8A-4147-A177-3AD203B41FA5}">
                      <a16:colId xmlns:a16="http://schemas.microsoft.com/office/drawing/2014/main" val="463527388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2445894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468028176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974076982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329565987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3426743362"/>
                    </a:ext>
                  </a:extLst>
                </a:gridCol>
              </a:tblGrid>
              <a:tr h="346823"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Date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Project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Progress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Progress Status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Project Type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>
                          <a:solidFill>
                            <a:srgbClr val="EDAC3D"/>
                          </a:solidFill>
                        </a:rPr>
                        <a:t>Location</a:t>
                      </a:r>
                    </a:p>
                  </a:txBody>
                  <a:tcPr marT="41564" marB="41564"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13516"/>
                  </a:ext>
                </a:extLst>
              </a:tr>
            </a:tbl>
          </a:graphicData>
        </a:graphic>
      </p:graphicFrame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439C6AB1-48EE-456A-9880-68A4C5F16C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383" y="820540"/>
            <a:ext cx="527610" cy="527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D22A6D-DB33-4979-BD96-9EC061D17914}"/>
              </a:ext>
            </a:extLst>
          </p:cNvPr>
          <p:cNvSpPr/>
          <p:nvPr/>
        </p:nvSpPr>
        <p:spPr>
          <a:xfrm>
            <a:off x="-1" y="594058"/>
            <a:ext cx="12201593" cy="95791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4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13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Majdi, Hamass</dc:creator>
  <cp:revision>1</cp:revision>
  <dcterms:created xsi:type="dcterms:W3CDTF">2022-09-19T05:50:46Z</dcterms:created>
  <dcterms:modified xsi:type="dcterms:W3CDTF">2022-10-12T15:58:46Z</dcterms:modified>
</cp:coreProperties>
</file>